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6" r:id="rId4"/>
    <p:sldId id="275" r:id="rId5"/>
    <p:sldId id="276" r:id="rId6"/>
    <p:sldId id="258" r:id="rId7"/>
    <p:sldId id="273" r:id="rId8"/>
    <p:sldId id="27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5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37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4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5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1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2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25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8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2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E9FC1-3C92-417F-9750-791B32E2D4A5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2737-FFBC-4E19-8186-D0A120497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2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-2028"/>
            <a:ext cx="8100392" cy="68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5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6029325" cy="4324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792" y="4581128"/>
            <a:ext cx="6346013" cy="21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5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1162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731E21E-9C9F-4544-8138-750398BA8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279"/>
            <a:ext cx="9111620" cy="54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72657"/>
              </p:ext>
            </p:extLst>
          </p:nvPr>
        </p:nvGraphicFramePr>
        <p:xfrm>
          <a:off x="0" y="23326"/>
          <a:ext cx="9144002" cy="683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9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Risque ou 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Mesures de prévention pour éliminer ou diminuer le risque ou le danger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8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47147"/>
              </p:ext>
            </p:extLst>
          </p:nvPr>
        </p:nvGraphicFramePr>
        <p:xfrm>
          <a:off x="0" y="23326"/>
          <a:ext cx="9144002" cy="683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9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Risque ou 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Mesures de prévention pour éliminer ou diminuer le risque ou le danger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5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79" y="44625"/>
            <a:ext cx="90721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78EF71-FBA1-4905-B233-B3E01538B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5"/>
            <a:ext cx="9083293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64054"/>
              </p:ext>
            </p:extLst>
          </p:nvPr>
        </p:nvGraphicFramePr>
        <p:xfrm>
          <a:off x="0" y="23326"/>
          <a:ext cx="9144002" cy="6834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9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Risque ou 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Mesures de prévention pour éliminer ou diminuer le risque ou le danger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3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01678"/>
              </p:ext>
            </p:extLst>
          </p:nvPr>
        </p:nvGraphicFramePr>
        <p:xfrm>
          <a:off x="0" y="23326"/>
          <a:ext cx="9144002" cy="6834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9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Risque ou 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Mesures de prévention pour éliminer ou diminuer le risque ou le danger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123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W764-PC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Créateur PROFILXP</dc:creator>
  <cp:lastModifiedBy>Cousin Hub</cp:lastModifiedBy>
  <cp:revision>8</cp:revision>
  <dcterms:created xsi:type="dcterms:W3CDTF">2016-09-27T08:46:16Z</dcterms:created>
  <dcterms:modified xsi:type="dcterms:W3CDTF">2021-06-25T17:49:32Z</dcterms:modified>
</cp:coreProperties>
</file>