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6"/>
  </p:notesMasterIdLst>
  <p:handoutMasterIdLst>
    <p:handoutMasterId r:id="rId37"/>
  </p:handoutMasterIdLst>
  <p:sldIdLst>
    <p:sldId id="256" r:id="rId2"/>
    <p:sldId id="356" r:id="rId3"/>
    <p:sldId id="318" r:id="rId4"/>
    <p:sldId id="270" r:id="rId5"/>
    <p:sldId id="278" r:id="rId6"/>
    <p:sldId id="348" r:id="rId7"/>
    <p:sldId id="279" r:id="rId8"/>
    <p:sldId id="277" r:id="rId9"/>
    <p:sldId id="280" r:id="rId10"/>
    <p:sldId id="282" r:id="rId11"/>
    <p:sldId id="294" r:id="rId12"/>
    <p:sldId id="281" r:id="rId13"/>
    <p:sldId id="276" r:id="rId14"/>
    <p:sldId id="257" r:id="rId15"/>
    <p:sldId id="317" r:id="rId16"/>
    <p:sldId id="258" r:id="rId17"/>
    <p:sldId id="305" r:id="rId18"/>
    <p:sldId id="307" r:id="rId19"/>
    <p:sldId id="309" r:id="rId20"/>
    <p:sldId id="274" r:id="rId21"/>
    <p:sldId id="311" r:id="rId22"/>
    <p:sldId id="291" r:id="rId23"/>
    <p:sldId id="312" r:id="rId24"/>
    <p:sldId id="313" r:id="rId25"/>
    <p:sldId id="314" r:id="rId26"/>
    <p:sldId id="292" r:id="rId27"/>
    <p:sldId id="357" r:id="rId28"/>
    <p:sldId id="358" r:id="rId29"/>
    <p:sldId id="359" r:id="rId30"/>
    <p:sldId id="321" r:id="rId31"/>
    <p:sldId id="322" r:id="rId32"/>
    <p:sldId id="325" r:id="rId33"/>
    <p:sldId id="351" r:id="rId34"/>
    <p:sldId id="352" r:id="rId35"/>
  </p:sldIdLst>
  <p:sldSz cx="9144000" cy="6858000" type="screen4x3"/>
  <p:notesSz cx="6797675" cy="9926638"/>
  <p:defaultTex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63DE8"/>
    <a:srgbClr val="FFFFFF"/>
    <a:srgbClr val="2D65FC"/>
    <a:srgbClr val="1251FC"/>
    <a:srgbClr val="033FDF"/>
    <a:srgbClr val="C7C7C7"/>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9" d="100"/>
          <a:sy n="109" d="100"/>
        </p:scale>
        <p:origin x="792" y="132"/>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53" d="100"/>
          <a:sy n="53" d="100"/>
        </p:scale>
        <p:origin x="-1608" y="-72"/>
      </p:cViewPr>
      <p:guideLst>
        <p:guide orient="horz" pos="2160"/>
        <p:guide pos="288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D2EDB87D-2C9D-44AF-BF8E-A5821ECBF04D}"/>
              </a:ext>
            </a:extLst>
          </p:cNvPr>
          <p:cNvSpPr>
            <a:spLocks noGrp="1" noChangeArrowheads="1"/>
          </p:cNvSpPr>
          <p:nvPr>
            <p:ph type="hdr" sz="quarter"/>
          </p:nvPr>
        </p:nvSpPr>
        <p:spPr bwMode="auto">
          <a:xfrm>
            <a:off x="-25400" y="12700"/>
            <a:ext cx="2957513"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050" tIns="0" rIns="19050" bIns="0" numCol="1" anchor="t" anchorCtr="0" compatLnSpc="1">
            <a:prstTxWarp prst="textNoShape">
              <a:avLst/>
            </a:prstTxWarp>
          </a:bodyPr>
          <a:lstStyle>
            <a:lvl1pPr defTabSz="793750">
              <a:defRPr sz="1000" i="1">
                <a:latin typeface="CB Helvetica Condensed Bold" charset="0"/>
              </a:defRPr>
            </a:lvl1pPr>
          </a:lstStyle>
          <a:p>
            <a:endParaRPr lang="fr-FR" altLang="fr-FR"/>
          </a:p>
        </p:txBody>
      </p:sp>
      <p:sp>
        <p:nvSpPr>
          <p:cNvPr id="3075" name="Rectangle 3">
            <a:extLst>
              <a:ext uri="{FF2B5EF4-FFF2-40B4-BE49-F238E27FC236}">
                <a16:creationId xmlns:a16="http://schemas.microsoft.com/office/drawing/2014/main" id="{0A2585CC-1DCE-41D8-93EF-EE9C11BCCDE2}"/>
              </a:ext>
            </a:extLst>
          </p:cNvPr>
          <p:cNvSpPr>
            <a:spLocks noGrp="1" noChangeArrowheads="1"/>
          </p:cNvSpPr>
          <p:nvPr>
            <p:ph type="dt" sz="quarter" idx="1"/>
          </p:nvPr>
        </p:nvSpPr>
        <p:spPr bwMode="auto">
          <a:xfrm>
            <a:off x="3865563" y="12700"/>
            <a:ext cx="2957512"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050" tIns="0" rIns="19050" bIns="0" numCol="1" anchor="t" anchorCtr="0" compatLnSpc="1">
            <a:prstTxWarp prst="textNoShape">
              <a:avLst/>
            </a:prstTxWarp>
          </a:bodyPr>
          <a:lstStyle>
            <a:lvl1pPr algn="r" defTabSz="793750">
              <a:defRPr sz="1000" i="1">
                <a:latin typeface="CB Helvetica Condensed Bold" charset="0"/>
              </a:defRPr>
            </a:lvl1pPr>
          </a:lstStyle>
          <a:p>
            <a:fld id="{62C1714D-430E-42A4-98C7-AEC8DF927871}" type="datetime1">
              <a:rPr lang="fr-FR" altLang="fr-FR"/>
              <a:pPr/>
              <a:t>25/04/2021</a:t>
            </a:fld>
            <a:endParaRPr lang="fr-FR" altLang="fr-FR"/>
          </a:p>
        </p:txBody>
      </p:sp>
      <p:sp>
        <p:nvSpPr>
          <p:cNvPr id="3076" name="Rectangle 4">
            <a:extLst>
              <a:ext uri="{FF2B5EF4-FFF2-40B4-BE49-F238E27FC236}">
                <a16:creationId xmlns:a16="http://schemas.microsoft.com/office/drawing/2014/main" id="{54F69C60-4773-4638-B3D0-B7B7D671410A}"/>
              </a:ext>
            </a:extLst>
          </p:cNvPr>
          <p:cNvSpPr>
            <a:spLocks noGrp="1" noChangeArrowheads="1"/>
          </p:cNvSpPr>
          <p:nvPr>
            <p:ph type="ftr" sz="quarter" idx="2"/>
          </p:nvPr>
        </p:nvSpPr>
        <p:spPr bwMode="auto">
          <a:xfrm>
            <a:off x="-25400" y="9448800"/>
            <a:ext cx="2957513"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050" tIns="0" rIns="19050" bIns="0" numCol="1" anchor="b" anchorCtr="0" compatLnSpc="1">
            <a:prstTxWarp prst="textNoShape">
              <a:avLst/>
            </a:prstTxWarp>
          </a:bodyPr>
          <a:lstStyle>
            <a:lvl1pPr defTabSz="793750">
              <a:defRPr sz="1000" i="1">
                <a:latin typeface="CB Helvetica Condensed Bold" charset="0"/>
              </a:defRPr>
            </a:lvl1pPr>
          </a:lstStyle>
          <a:p>
            <a:endParaRPr lang="fr-FR" altLang="fr-FR"/>
          </a:p>
        </p:txBody>
      </p:sp>
      <p:sp>
        <p:nvSpPr>
          <p:cNvPr id="3077" name="Rectangle 5">
            <a:extLst>
              <a:ext uri="{FF2B5EF4-FFF2-40B4-BE49-F238E27FC236}">
                <a16:creationId xmlns:a16="http://schemas.microsoft.com/office/drawing/2014/main" id="{76F357DE-F78A-433B-8F48-421ED078E17F}"/>
              </a:ext>
            </a:extLst>
          </p:cNvPr>
          <p:cNvSpPr>
            <a:spLocks noGrp="1" noChangeArrowheads="1"/>
          </p:cNvSpPr>
          <p:nvPr>
            <p:ph type="sldNum" sz="quarter" idx="3"/>
          </p:nvPr>
        </p:nvSpPr>
        <p:spPr bwMode="auto">
          <a:xfrm>
            <a:off x="3865563" y="9448800"/>
            <a:ext cx="2957512"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050" tIns="0" rIns="19050" bIns="0" numCol="1" anchor="b" anchorCtr="0" compatLnSpc="1">
            <a:prstTxWarp prst="textNoShape">
              <a:avLst/>
            </a:prstTxWarp>
          </a:bodyPr>
          <a:lstStyle>
            <a:lvl1pPr algn="r" defTabSz="793750">
              <a:defRPr sz="1000" i="1">
                <a:latin typeface="CB Helvetica Condensed Bold" charset="0"/>
              </a:defRPr>
            </a:lvl1pPr>
          </a:lstStyle>
          <a:p>
            <a:fld id="{0C5E390B-490B-47B6-8831-FBB6854B2D40}" type="slidenum">
              <a:rPr lang="fr-FR" altLang="fr-FR"/>
              <a:pPr/>
              <a:t>‹N°›</a:t>
            </a:fld>
            <a:endParaRPr lang="fr-FR" altLang="fr-F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66E3D717-9A26-4BD2-BA56-7DA37E1B9DB3}"/>
              </a:ext>
            </a:extLst>
          </p:cNvPr>
          <p:cNvSpPr>
            <a:spLocks noGrp="1" noChangeArrowheads="1"/>
          </p:cNvSpPr>
          <p:nvPr>
            <p:ph type="hdr" sz="quarter"/>
          </p:nvPr>
        </p:nvSpPr>
        <p:spPr bwMode="auto">
          <a:xfrm>
            <a:off x="-25400" y="12700"/>
            <a:ext cx="2957513"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050" tIns="0" rIns="19050" bIns="0" numCol="1" anchor="t" anchorCtr="0" compatLnSpc="1">
            <a:prstTxWarp prst="textNoShape">
              <a:avLst/>
            </a:prstTxWarp>
          </a:bodyPr>
          <a:lstStyle>
            <a:lvl1pPr defTabSz="793750">
              <a:defRPr sz="1000" i="1">
                <a:latin typeface="Times New Roman" panose="02020603050405020304" pitchFamily="18" charset="0"/>
              </a:defRPr>
            </a:lvl1pPr>
          </a:lstStyle>
          <a:p>
            <a:endParaRPr lang="fr-FR" altLang="fr-FR"/>
          </a:p>
        </p:txBody>
      </p:sp>
      <p:sp>
        <p:nvSpPr>
          <p:cNvPr id="2051" name="Rectangle 3">
            <a:extLst>
              <a:ext uri="{FF2B5EF4-FFF2-40B4-BE49-F238E27FC236}">
                <a16:creationId xmlns:a16="http://schemas.microsoft.com/office/drawing/2014/main" id="{7AAB82A3-4845-41F5-A09F-26055565F0CB}"/>
              </a:ext>
            </a:extLst>
          </p:cNvPr>
          <p:cNvSpPr>
            <a:spLocks noGrp="1" noChangeArrowheads="1"/>
          </p:cNvSpPr>
          <p:nvPr>
            <p:ph type="dt" idx="1"/>
          </p:nvPr>
        </p:nvSpPr>
        <p:spPr bwMode="auto">
          <a:xfrm>
            <a:off x="3865563" y="12700"/>
            <a:ext cx="2957512"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050" tIns="0" rIns="19050" bIns="0" numCol="1" anchor="t" anchorCtr="0" compatLnSpc="1">
            <a:prstTxWarp prst="textNoShape">
              <a:avLst/>
            </a:prstTxWarp>
          </a:bodyPr>
          <a:lstStyle>
            <a:lvl1pPr algn="r" defTabSz="793750">
              <a:defRPr sz="1000" i="1">
                <a:latin typeface="Times New Roman" panose="02020603050405020304" pitchFamily="18" charset="0"/>
              </a:defRPr>
            </a:lvl1pPr>
          </a:lstStyle>
          <a:p>
            <a:fld id="{DE3CF495-96C1-45D8-BDA9-3FFB82626E45}" type="datetime1">
              <a:rPr lang="fr-FR" altLang="fr-FR"/>
              <a:pPr/>
              <a:t>25/04/2021</a:t>
            </a:fld>
            <a:endParaRPr lang="fr-FR" altLang="fr-FR"/>
          </a:p>
        </p:txBody>
      </p:sp>
      <p:sp>
        <p:nvSpPr>
          <p:cNvPr id="2052" name="Rectangle 4">
            <a:extLst>
              <a:ext uri="{FF2B5EF4-FFF2-40B4-BE49-F238E27FC236}">
                <a16:creationId xmlns:a16="http://schemas.microsoft.com/office/drawing/2014/main" id="{18AEA5AE-233D-4E0B-8A3A-8A04B24D6DAF}"/>
              </a:ext>
            </a:extLst>
          </p:cNvPr>
          <p:cNvSpPr>
            <a:spLocks noGrp="1" noChangeArrowheads="1"/>
          </p:cNvSpPr>
          <p:nvPr>
            <p:ph type="ftr" sz="quarter" idx="4"/>
          </p:nvPr>
        </p:nvSpPr>
        <p:spPr bwMode="auto">
          <a:xfrm>
            <a:off x="-25400" y="9448800"/>
            <a:ext cx="2957513"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050" tIns="0" rIns="19050" bIns="0" numCol="1" anchor="b" anchorCtr="0" compatLnSpc="1">
            <a:prstTxWarp prst="textNoShape">
              <a:avLst/>
            </a:prstTxWarp>
          </a:bodyPr>
          <a:lstStyle>
            <a:lvl1pPr defTabSz="793750">
              <a:defRPr sz="1000" i="1">
                <a:latin typeface="Times New Roman" panose="02020603050405020304" pitchFamily="18" charset="0"/>
              </a:defRPr>
            </a:lvl1pPr>
          </a:lstStyle>
          <a:p>
            <a:endParaRPr lang="fr-FR" altLang="fr-FR"/>
          </a:p>
        </p:txBody>
      </p:sp>
      <p:sp>
        <p:nvSpPr>
          <p:cNvPr id="2053" name="Rectangle 5">
            <a:extLst>
              <a:ext uri="{FF2B5EF4-FFF2-40B4-BE49-F238E27FC236}">
                <a16:creationId xmlns:a16="http://schemas.microsoft.com/office/drawing/2014/main" id="{54447AAC-9C67-4DDF-8F0B-7CD6F32F002A}"/>
              </a:ext>
            </a:extLst>
          </p:cNvPr>
          <p:cNvSpPr>
            <a:spLocks noGrp="1" noChangeArrowheads="1"/>
          </p:cNvSpPr>
          <p:nvPr>
            <p:ph type="sldNum" sz="quarter" idx="5"/>
          </p:nvPr>
        </p:nvSpPr>
        <p:spPr bwMode="auto">
          <a:xfrm>
            <a:off x="3865563" y="9448800"/>
            <a:ext cx="2957512"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050" tIns="0" rIns="19050" bIns="0" numCol="1" anchor="b" anchorCtr="0" compatLnSpc="1">
            <a:prstTxWarp prst="textNoShape">
              <a:avLst/>
            </a:prstTxWarp>
          </a:bodyPr>
          <a:lstStyle>
            <a:lvl1pPr algn="r" defTabSz="793750">
              <a:defRPr sz="1000" i="1">
                <a:latin typeface="Times New Roman" panose="02020603050405020304" pitchFamily="18" charset="0"/>
              </a:defRPr>
            </a:lvl1pPr>
          </a:lstStyle>
          <a:p>
            <a:fld id="{2B622CA1-3CA8-4B84-9884-4A250F22C4BC}" type="slidenum">
              <a:rPr lang="fr-FR" altLang="fr-FR"/>
              <a:pPr/>
              <a:t>‹N°›</a:t>
            </a:fld>
            <a:endParaRPr lang="fr-FR" altLang="fr-FR"/>
          </a:p>
        </p:txBody>
      </p:sp>
      <p:sp>
        <p:nvSpPr>
          <p:cNvPr id="2054" name="Rectangle 6">
            <a:extLst>
              <a:ext uri="{FF2B5EF4-FFF2-40B4-BE49-F238E27FC236}">
                <a16:creationId xmlns:a16="http://schemas.microsoft.com/office/drawing/2014/main" id="{772F9A22-91E1-4F49-86B2-A1A38B1EEDF3}"/>
              </a:ext>
            </a:extLst>
          </p:cNvPr>
          <p:cNvSpPr>
            <a:spLocks noGrp="1" noChangeArrowheads="1"/>
          </p:cNvSpPr>
          <p:nvPr>
            <p:ph type="body" sz="quarter" idx="3"/>
          </p:nvPr>
        </p:nvSpPr>
        <p:spPr bwMode="auto">
          <a:xfrm>
            <a:off x="908050" y="4730750"/>
            <a:ext cx="4981575" cy="448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662" tIns="47625" rIns="93662" bIns="47625" numCol="1" anchor="t" anchorCtr="0" compatLnSpc="1">
            <a:prstTxWarp prst="textNoShape">
              <a:avLst/>
            </a:prstTxWarp>
          </a:bodyPr>
          <a:lstStyle/>
          <a:p>
            <a:pPr lvl="0"/>
            <a:r>
              <a:rPr lang="fr-FR" altLang="fr-FR"/>
              <a:t>Klicken Sie, um die Formate des Vorlagentextes zu bearbeiten</a:t>
            </a:r>
          </a:p>
          <a:p>
            <a:pPr lvl="1"/>
            <a:r>
              <a:rPr lang="fr-FR" altLang="fr-FR"/>
              <a:t>Zweite Ebene</a:t>
            </a:r>
          </a:p>
          <a:p>
            <a:pPr lvl="2"/>
            <a:r>
              <a:rPr lang="fr-FR" altLang="fr-FR"/>
              <a:t>Dritte Ebene</a:t>
            </a:r>
          </a:p>
          <a:p>
            <a:pPr lvl="3"/>
            <a:r>
              <a:rPr lang="fr-FR" altLang="fr-FR"/>
              <a:t>Vierte Ebene</a:t>
            </a:r>
          </a:p>
          <a:p>
            <a:pPr lvl="4"/>
            <a:r>
              <a:rPr lang="fr-FR" altLang="fr-FR"/>
              <a:t>Fünfte Ebene</a:t>
            </a:r>
          </a:p>
        </p:txBody>
      </p:sp>
      <p:sp>
        <p:nvSpPr>
          <p:cNvPr id="2055" name="Rectangle 7">
            <a:extLst>
              <a:ext uri="{FF2B5EF4-FFF2-40B4-BE49-F238E27FC236}">
                <a16:creationId xmlns:a16="http://schemas.microsoft.com/office/drawing/2014/main" id="{5F034F48-7BF9-453C-8E5E-D5F79DFA8E13}"/>
              </a:ext>
            </a:extLst>
          </p:cNvPr>
          <p:cNvSpPr>
            <a:spLocks noChangeArrowheads="1" noTextEdit="1"/>
          </p:cNvSpPr>
          <p:nvPr>
            <p:ph type="sldImg" idx="2"/>
          </p:nvPr>
        </p:nvSpPr>
        <p:spPr bwMode="auto">
          <a:xfrm>
            <a:off x="1076325" y="863600"/>
            <a:ext cx="4645025" cy="3479800"/>
          </a:xfrm>
          <a:prstGeom prst="rect">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Tree>
  </p:cSld>
  <p:clrMap bg1="lt1" tx1="dk1" bg2="lt2" tx2="dk2" accent1="accent1" accent2="accent2" accent3="accent3" accent4="accent4" accent5="accent5" accent6="accent6" hlink="hlink" folHlink="folHlink"/>
  <p:hf hdr="0" ftr="0"/>
  <p:notesStyle>
    <a:lvl1pPr algn="l" defTabSz="7937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466725" algn="l" defTabSz="7937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933450" algn="l" defTabSz="7937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1400175" algn="l" defTabSz="7937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1868488" algn="l" defTabSz="7937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a:extLst>
              <a:ext uri="{FF2B5EF4-FFF2-40B4-BE49-F238E27FC236}">
                <a16:creationId xmlns:a16="http://schemas.microsoft.com/office/drawing/2014/main" id="{4A004B32-FC0E-4600-B4B8-16840879E4F3}"/>
              </a:ext>
            </a:extLst>
          </p:cNvPr>
          <p:cNvSpPr>
            <a:spLocks noGrp="1" noChangeArrowheads="1"/>
          </p:cNvSpPr>
          <p:nvPr>
            <p:ph type="dt" idx="1"/>
          </p:nvPr>
        </p:nvSpPr>
        <p:spPr>
          <a:ln/>
        </p:spPr>
        <p:txBody>
          <a:bodyPr/>
          <a:lstStyle/>
          <a:p>
            <a:fld id="{F35501C0-812E-4FF3-90B4-D6F398D1580B}" type="datetime1">
              <a:rPr lang="fr-FR" altLang="fr-FR"/>
              <a:pPr/>
              <a:t>25/04/2021</a:t>
            </a:fld>
            <a:endParaRPr lang="fr-FR" altLang="fr-FR"/>
          </a:p>
        </p:txBody>
      </p:sp>
      <p:sp>
        <p:nvSpPr>
          <p:cNvPr id="7" name="Rectangle 5">
            <a:extLst>
              <a:ext uri="{FF2B5EF4-FFF2-40B4-BE49-F238E27FC236}">
                <a16:creationId xmlns:a16="http://schemas.microsoft.com/office/drawing/2014/main" id="{48D60D0C-7F4E-4873-8D8C-D0748B065941}"/>
              </a:ext>
            </a:extLst>
          </p:cNvPr>
          <p:cNvSpPr>
            <a:spLocks noGrp="1" noChangeArrowheads="1"/>
          </p:cNvSpPr>
          <p:nvPr>
            <p:ph type="sldNum" sz="quarter" idx="5"/>
          </p:nvPr>
        </p:nvSpPr>
        <p:spPr>
          <a:ln/>
        </p:spPr>
        <p:txBody>
          <a:bodyPr/>
          <a:lstStyle/>
          <a:p>
            <a:fld id="{8262C2A9-7C24-4A15-AD2F-925CAF7567A8}" type="slidenum">
              <a:rPr lang="fr-FR" altLang="fr-FR"/>
              <a:pPr/>
              <a:t>1</a:t>
            </a:fld>
            <a:endParaRPr lang="fr-FR" altLang="fr-FR"/>
          </a:p>
        </p:txBody>
      </p:sp>
      <p:sp>
        <p:nvSpPr>
          <p:cNvPr id="5122" name="Rectangle 2">
            <a:extLst>
              <a:ext uri="{FF2B5EF4-FFF2-40B4-BE49-F238E27FC236}">
                <a16:creationId xmlns:a16="http://schemas.microsoft.com/office/drawing/2014/main" id="{270B2A59-D60A-4F9D-B078-44F167409363}"/>
              </a:ext>
            </a:extLst>
          </p:cNvPr>
          <p:cNvSpPr>
            <a:spLocks noGrp="1" noChangeArrowheads="1"/>
          </p:cNvSpPr>
          <p:nvPr>
            <p:ph type="body" idx="1"/>
          </p:nvPr>
        </p:nvSpPr>
        <p:spPr>
          <a:ln/>
        </p:spPr>
        <p:txBody>
          <a:bodyPr/>
          <a:lstStyle/>
          <a:p>
            <a:endParaRPr lang="fr-FR" altLang="fr-FR"/>
          </a:p>
        </p:txBody>
      </p:sp>
      <p:sp>
        <p:nvSpPr>
          <p:cNvPr id="5123" name="Rectangle 3">
            <a:extLst>
              <a:ext uri="{FF2B5EF4-FFF2-40B4-BE49-F238E27FC236}">
                <a16:creationId xmlns:a16="http://schemas.microsoft.com/office/drawing/2014/main" id="{D0A2E8DA-10A4-431B-9939-D8A88D629451}"/>
              </a:ext>
            </a:extLst>
          </p:cNvPr>
          <p:cNvSpPr>
            <a:spLocks noChangeArrowheads="1" noTextEdit="1"/>
          </p:cNvSpPr>
          <p:nvPr>
            <p:ph type="sldImg"/>
          </p:nvPr>
        </p:nvSpPr>
        <p:spPr>
          <a:xfrm>
            <a:off x="1079500" y="863600"/>
            <a:ext cx="4638675" cy="3479800"/>
          </a:xfrm>
          <a:ln cap="flat"/>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a:extLst>
              <a:ext uri="{FF2B5EF4-FFF2-40B4-BE49-F238E27FC236}">
                <a16:creationId xmlns:a16="http://schemas.microsoft.com/office/drawing/2014/main" id="{1B3E6505-622E-4BE0-B0A0-596EF650A7A2}"/>
              </a:ext>
            </a:extLst>
          </p:cNvPr>
          <p:cNvSpPr>
            <a:spLocks noGrp="1" noChangeArrowheads="1"/>
          </p:cNvSpPr>
          <p:nvPr>
            <p:ph type="dt" idx="1"/>
          </p:nvPr>
        </p:nvSpPr>
        <p:spPr>
          <a:ln/>
        </p:spPr>
        <p:txBody>
          <a:bodyPr/>
          <a:lstStyle/>
          <a:p>
            <a:fld id="{AC3AC4C4-0EC8-4C58-A5E8-862574C1A6D0}" type="datetime1">
              <a:rPr lang="fr-FR" altLang="fr-FR"/>
              <a:pPr/>
              <a:t>25/04/2021</a:t>
            </a:fld>
            <a:endParaRPr lang="fr-FR" altLang="fr-FR"/>
          </a:p>
        </p:txBody>
      </p:sp>
      <p:sp>
        <p:nvSpPr>
          <p:cNvPr id="7" name="Rectangle 5">
            <a:extLst>
              <a:ext uri="{FF2B5EF4-FFF2-40B4-BE49-F238E27FC236}">
                <a16:creationId xmlns:a16="http://schemas.microsoft.com/office/drawing/2014/main" id="{C798B859-D93B-4C7F-B86B-B4057FDEB9D1}"/>
              </a:ext>
            </a:extLst>
          </p:cNvPr>
          <p:cNvSpPr>
            <a:spLocks noGrp="1" noChangeArrowheads="1"/>
          </p:cNvSpPr>
          <p:nvPr>
            <p:ph type="sldNum" sz="quarter" idx="5"/>
          </p:nvPr>
        </p:nvSpPr>
        <p:spPr>
          <a:ln/>
        </p:spPr>
        <p:txBody>
          <a:bodyPr/>
          <a:lstStyle/>
          <a:p>
            <a:fld id="{9B9D458B-C440-4F4A-8786-F808ECEFDF0D}" type="slidenum">
              <a:rPr lang="fr-FR" altLang="fr-FR"/>
              <a:pPr/>
              <a:t>13</a:t>
            </a:fld>
            <a:endParaRPr lang="fr-FR" altLang="fr-FR"/>
          </a:p>
        </p:txBody>
      </p:sp>
      <p:sp>
        <p:nvSpPr>
          <p:cNvPr id="29698" name="Rectangle 2">
            <a:extLst>
              <a:ext uri="{FF2B5EF4-FFF2-40B4-BE49-F238E27FC236}">
                <a16:creationId xmlns:a16="http://schemas.microsoft.com/office/drawing/2014/main" id="{1F5CB634-6444-458E-898B-F3131A14EB36}"/>
              </a:ext>
            </a:extLst>
          </p:cNvPr>
          <p:cNvSpPr>
            <a:spLocks noGrp="1" noChangeArrowheads="1"/>
          </p:cNvSpPr>
          <p:nvPr>
            <p:ph type="body" idx="1"/>
          </p:nvPr>
        </p:nvSpPr>
        <p:spPr>
          <a:ln/>
        </p:spPr>
        <p:txBody>
          <a:bodyPr/>
          <a:lstStyle/>
          <a:p>
            <a:endParaRPr lang="fr-FR" altLang="fr-FR"/>
          </a:p>
        </p:txBody>
      </p:sp>
      <p:sp>
        <p:nvSpPr>
          <p:cNvPr id="29699" name="Rectangle 3">
            <a:extLst>
              <a:ext uri="{FF2B5EF4-FFF2-40B4-BE49-F238E27FC236}">
                <a16:creationId xmlns:a16="http://schemas.microsoft.com/office/drawing/2014/main" id="{51DF2257-D0A0-4320-BCF7-86EB9819DB44}"/>
              </a:ext>
            </a:extLst>
          </p:cNvPr>
          <p:cNvSpPr>
            <a:spLocks noChangeArrowheads="1" noTextEdit="1"/>
          </p:cNvSpPr>
          <p:nvPr>
            <p:ph type="sldImg"/>
          </p:nvPr>
        </p:nvSpPr>
        <p:spPr>
          <a:xfrm>
            <a:off x="1079500" y="863600"/>
            <a:ext cx="4638675" cy="3479800"/>
          </a:xfrm>
          <a:ln cap="flat"/>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a:extLst>
              <a:ext uri="{FF2B5EF4-FFF2-40B4-BE49-F238E27FC236}">
                <a16:creationId xmlns:a16="http://schemas.microsoft.com/office/drawing/2014/main" id="{6785A7BF-A1F1-4A56-9728-C5042F9DB643}"/>
              </a:ext>
            </a:extLst>
          </p:cNvPr>
          <p:cNvSpPr>
            <a:spLocks noGrp="1" noChangeArrowheads="1"/>
          </p:cNvSpPr>
          <p:nvPr>
            <p:ph type="dt" idx="1"/>
          </p:nvPr>
        </p:nvSpPr>
        <p:spPr>
          <a:ln/>
        </p:spPr>
        <p:txBody>
          <a:bodyPr/>
          <a:lstStyle/>
          <a:p>
            <a:fld id="{F1E86CE8-2CF3-468F-A711-390DD01E7036}" type="datetime1">
              <a:rPr lang="fr-FR" altLang="fr-FR"/>
              <a:pPr/>
              <a:t>25/04/2021</a:t>
            </a:fld>
            <a:endParaRPr lang="fr-FR" altLang="fr-FR"/>
          </a:p>
        </p:txBody>
      </p:sp>
      <p:sp>
        <p:nvSpPr>
          <p:cNvPr id="7" name="Rectangle 5">
            <a:extLst>
              <a:ext uri="{FF2B5EF4-FFF2-40B4-BE49-F238E27FC236}">
                <a16:creationId xmlns:a16="http://schemas.microsoft.com/office/drawing/2014/main" id="{B5FBC129-382D-458A-A8A6-F58FED7BEBAD}"/>
              </a:ext>
            </a:extLst>
          </p:cNvPr>
          <p:cNvSpPr>
            <a:spLocks noGrp="1" noChangeArrowheads="1"/>
          </p:cNvSpPr>
          <p:nvPr>
            <p:ph type="sldNum" sz="quarter" idx="5"/>
          </p:nvPr>
        </p:nvSpPr>
        <p:spPr>
          <a:ln/>
        </p:spPr>
        <p:txBody>
          <a:bodyPr/>
          <a:lstStyle/>
          <a:p>
            <a:fld id="{3B7DE0D8-2E07-4896-B403-584557C20A1E}" type="slidenum">
              <a:rPr lang="fr-FR" altLang="fr-FR"/>
              <a:pPr/>
              <a:t>14</a:t>
            </a:fld>
            <a:endParaRPr lang="fr-FR" altLang="fr-FR"/>
          </a:p>
        </p:txBody>
      </p:sp>
      <p:sp>
        <p:nvSpPr>
          <p:cNvPr id="31746" name="Rectangle 2">
            <a:extLst>
              <a:ext uri="{FF2B5EF4-FFF2-40B4-BE49-F238E27FC236}">
                <a16:creationId xmlns:a16="http://schemas.microsoft.com/office/drawing/2014/main" id="{176C3BA5-FCD1-4FA7-9CB0-23C5FE1C946D}"/>
              </a:ext>
            </a:extLst>
          </p:cNvPr>
          <p:cNvSpPr>
            <a:spLocks noGrp="1" noChangeArrowheads="1"/>
          </p:cNvSpPr>
          <p:nvPr>
            <p:ph type="body" idx="1"/>
          </p:nvPr>
        </p:nvSpPr>
        <p:spPr>
          <a:ln/>
        </p:spPr>
        <p:txBody>
          <a:bodyPr/>
          <a:lstStyle/>
          <a:p>
            <a:endParaRPr lang="fr-FR" altLang="fr-FR"/>
          </a:p>
        </p:txBody>
      </p:sp>
      <p:sp>
        <p:nvSpPr>
          <p:cNvPr id="31747" name="Rectangle 3">
            <a:extLst>
              <a:ext uri="{FF2B5EF4-FFF2-40B4-BE49-F238E27FC236}">
                <a16:creationId xmlns:a16="http://schemas.microsoft.com/office/drawing/2014/main" id="{ADDE1821-1E41-4093-B4D6-4D852910EBFB}"/>
              </a:ext>
            </a:extLst>
          </p:cNvPr>
          <p:cNvSpPr>
            <a:spLocks noChangeArrowheads="1" noTextEdit="1"/>
          </p:cNvSpPr>
          <p:nvPr>
            <p:ph type="sldImg"/>
          </p:nvPr>
        </p:nvSpPr>
        <p:spPr>
          <a:xfrm>
            <a:off x="1079500" y="863600"/>
            <a:ext cx="4638675" cy="3479800"/>
          </a:xfrm>
          <a:ln cap="flat"/>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3">
            <a:extLst>
              <a:ext uri="{FF2B5EF4-FFF2-40B4-BE49-F238E27FC236}">
                <a16:creationId xmlns:a16="http://schemas.microsoft.com/office/drawing/2014/main" id="{3FF5949C-F5DF-437E-9CD3-B1B48DE31895}"/>
              </a:ext>
            </a:extLst>
          </p:cNvPr>
          <p:cNvSpPr>
            <a:spLocks noGrp="1" noChangeArrowheads="1"/>
          </p:cNvSpPr>
          <p:nvPr>
            <p:ph type="dt" idx="1"/>
          </p:nvPr>
        </p:nvSpPr>
        <p:spPr>
          <a:ln/>
        </p:spPr>
        <p:txBody>
          <a:bodyPr/>
          <a:lstStyle/>
          <a:p>
            <a:fld id="{56E56A16-41DF-4F69-B573-7B4C2D501414}" type="datetime1">
              <a:rPr lang="fr-FR" altLang="fr-FR"/>
              <a:pPr/>
              <a:t>25/04/2021</a:t>
            </a:fld>
            <a:endParaRPr lang="fr-FR" altLang="fr-FR"/>
          </a:p>
        </p:txBody>
      </p:sp>
      <p:sp>
        <p:nvSpPr>
          <p:cNvPr id="27" name="Rectangle 5">
            <a:extLst>
              <a:ext uri="{FF2B5EF4-FFF2-40B4-BE49-F238E27FC236}">
                <a16:creationId xmlns:a16="http://schemas.microsoft.com/office/drawing/2014/main" id="{704DC6B2-B163-4210-B763-CB8756426346}"/>
              </a:ext>
            </a:extLst>
          </p:cNvPr>
          <p:cNvSpPr>
            <a:spLocks noGrp="1" noChangeArrowheads="1"/>
          </p:cNvSpPr>
          <p:nvPr>
            <p:ph type="sldNum" sz="quarter" idx="5"/>
          </p:nvPr>
        </p:nvSpPr>
        <p:spPr>
          <a:ln/>
        </p:spPr>
        <p:txBody>
          <a:bodyPr/>
          <a:lstStyle/>
          <a:p>
            <a:fld id="{AC1B3858-9766-4232-8C30-A94CD699AF04}" type="slidenum">
              <a:rPr lang="fr-FR" altLang="fr-FR"/>
              <a:pPr/>
              <a:t>15</a:t>
            </a:fld>
            <a:endParaRPr lang="fr-FR" altLang="fr-FR"/>
          </a:p>
        </p:txBody>
      </p:sp>
      <p:sp>
        <p:nvSpPr>
          <p:cNvPr id="33794" name="Rectangle 2">
            <a:extLst>
              <a:ext uri="{FF2B5EF4-FFF2-40B4-BE49-F238E27FC236}">
                <a16:creationId xmlns:a16="http://schemas.microsoft.com/office/drawing/2014/main" id="{22AFE3DA-A45F-45AE-A6D4-D32418301CFE}"/>
              </a:ext>
            </a:extLst>
          </p:cNvPr>
          <p:cNvSpPr>
            <a:spLocks noChangeArrowheads="1"/>
          </p:cNvSpPr>
          <p:nvPr/>
        </p:nvSpPr>
        <p:spPr bwMode="auto">
          <a:xfrm>
            <a:off x="3852863" y="11113"/>
            <a:ext cx="2946400" cy="45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3795" name="Rectangle 3">
            <a:extLst>
              <a:ext uri="{FF2B5EF4-FFF2-40B4-BE49-F238E27FC236}">
                <a16:creationId xmlns:a16="http://schemas.microsoft.com/office/drawing/2014/main" id="{888389EB-E730-491A-BA9C-253756D92571}"/>
              </a:ext>
            </a:extLst>
          </p:cNvPr>
          <p:cNvSpPr>
            <a:spLocks noChangeArrowheads="1"/>
          </p:cNvSpPr>
          <p:nvPr/>
        </p:nvSpPr>
        <p:spPr bwMode="auto">
          <a:xfrm>
            <a:off x="3852863" y="9451975"/>
            <a:ext cx="29464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defTabSz="765175">
              <a:defRPr sz="2400">
                <a:solidFill>
                  <a:schemeClr val="tx1"/>
                </a:solidFill>
                <a:latin typeface="Times New Roman" panose="02020603050405020304" pitchFamily="18" charset="0"/>
              </a:defRPr>
            </a:lvl1pPr>
            <a:lvl2pPr marL="571500" defTabSz="765175">
              <a:defRPr sz="2400">
                <a:solidFill>
                  <a:schemeClr val="tx1"/>
                </a:solidFill>
                <a:latin typeface="Times New Roman" panose="02020603050405020304" pitchFamily="18" charset="0"/>
              </a:defRPr>
            </a:lvl2pPr>
            <a:lvl3pPr marL="1144588" defTabSz="765175">
              <a:defRPr sz="2400">
                <a:solidFill>
                  <a:schemeClr val="tx1"/>
                </a:solidFill>
                <a:latin typeface="Times New Roman" panose="02020603050405020304" pitchFamily="18" charset="0"/>
              </a:defRPr>
            </a:lvl3pPr>
            <a:lvl4pPr marL="1716088" defTabSz="765175">
              <a:defRPr sz="2400">
                <a:solidFill>
                  <a:schemeClr val="tx1"/>
                </a:solidFill>
                <a:latin typeface="Times New Roman" panose="02020603050405020304" pitchFamily="18" charset="0"/>
              </a:defRPr>
            </a:lvl4pPr>
            <a:lvl5pPr marL="2289175" defTabSz="765175">
              <a:defRPr sz="2400">
                <a:solidFill>
                  <a:schemeClr val="tx1"/>
                </a:solidFill>
                <a:latin typeface="Times New Roman" panose="02020603050405020304" pitchFamily="18" charset="0"/>
              </a:defRPr>
            </a:lvl5pPr>
            <a:lvl6pPr marL="2746375" defTabSz="765175" eaLnBrk="0" fontAlgn="base" hangingPunct="0">
              <a:spcBef>
                <a:spcPct val="0"/>
              </a:spcBef>
              <a:spcAft>
                <a:spcPct val="0"/>
              </a:spcAft>
              <a:defRPr sz="2400">
                <a:solidFill>
                  <a:schemeClr val="tx1"/>
                </a:solidFill>
                <a:latin typeface="Times New Roman" panose="02020603050405020304" pitchFamily="18" charset="0"/>
              </a:defRPr>
            </a:lvl6pPr>
            <a:lvl7pPr marL="3203575" defTabSz="765175" eaLnBrk="0" fontAlgn="base" hangingPunct="0">
              <a:spcBef>
                <a:spcPct val="0"/>
              </a:spcBef>
              <a:spcAft>
                <a:spcPct val="0"/>
              </a:spcAft>
              <a:defRPr sz="2400">
                <a:solidFill>
                  <a:schemeClr val="tx1"/>
                </a:solidFill>
                <a:latin typeface="Times New Roman" panose="02020603050405020304" pitchFamily="18" charset="0"/>
              </a:defRPr>
            </a:lvl7pPr>
            <a:lvl8pPr marL="3660775" defTabSz="765175" eaLnBrk="0" fontAlgn="base" hangingPunct="0">
              <a:spcBef>
                <a:spcPct val="0"/>
              </a:spcBef>
              <a:spcAft>
                <a:spcPct val="0"/>
              </a:spcAft>
              <a:defRPr sz="2400">
                <a:solidFill>
                  <a:schemeClr val="tx1"/>
                </a:solidFill>
                <a:latin typeface="Times New Roman" panose="02020603050405020304" pitchFamily="18" charset="0"/>
              </a:defRPr>
            </a:lvl8pPr>
            <a:lvl9pPr marL="4117975" defTabSz="765175"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fr-FR" altLang="fr-FR" sz="1000" i="1"/>
              <a:t>14</a:t>
            </a:r>
          </a:p>
        </p:txBody>
      </p:sp>
      <p:sp>
        <p:nvSpPr>
          <p:cNvPr id="33796" name="Rectangle 4">
            <a:extLst>
              <a:ext uri="{FF2B5EF4-FFF2-40B4-BE49-F238E27FC236}">
                <a16:creationId xmlns:a16="http://schemas.microsoft.com/office/drawing/2014/main" id="{8F3D51D0-F8ED-417B-BA6A-7448AD23E966}"/>
              </a:ext>
            </a:extLst>
          </p:cNvPr>
          <p:cNvSpPr>
            <a:spLocks noChangeArrowheads="1"/>
          </p:cNvSpPr>
          <p:nvPr/>
        </p:nvSpPr>
        <p:spPr bwMode="auto">
          <a:xfrm>
            <a:off x="-1588" y="9451975"/>
            <a:ext cx="2946401"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3797" name="Rectangle 5">
            <a:extLst>
              <a:ext uri="{FF2B5EF4-FFF2-40B4-BE49-F238E27FC236}">
                <a16:creationId xmlns:a16="http://schemas.microsoft.com/office/drawing/2014/main" id="{A72D4748-2E29-4F30-80ED-10C2F7F18973}"/>
              </a:ext>
            </a:extLst>
          </p:cNvPr>
          <p:cNvSpPr>
            <a:spLocks noChangeArrowheads="1"/>
          </p:cNvSpPr>
          <p:nvPr/>
        </p:nvSpPr>
        <p:spPr bwMode="auto">
          <a:xfrm>
            <a:off x="-1588" y="11113"/>
            <a:ext cx="2946401" cy="45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3798" name="Rectangle 6">
            <a:extLst>
              <a:ext uri="{FF2B5EF4-FFF2-40B4-BE49-F238E27FC236}">
                <a16:creationId xmlns:a16="http://schemas.microsoft.com/office/drawing/2014/main" id="{561B768F-49B3-4907-A386-A8CC1A0074FC}"/>
              </a:ext>
            </a:extLst>
          </p:cNvPr>
          <p:cNvSpPr>
            <a:spLocks noChangeArrowheads="1"/>
          </p:cNvSpPr>
          <p:nvPr/>
        </p:nvSpPr>
        <p:spPr bwMode="auto">
          <a:xfrm>
            <a:off x="3852863" y="-3175"/>
            <a:ext cx="29464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3799" name="Rectangle 7">
            <a:extLst>
              <a:ext uri="{FF2B5EF4-FFF2-40B4-BE49-F238E27FC236}">
                <a16:creationId xmlns:a16="http://schemas.microsoft.com/office/drawing/2014/main" id="{0577EF47-4C4B-4A7C-BE56-6E7CBFCCDFD2}"/>
              </a:ext>
            </a:extLst>
          </p:cNvPr>
          <p:cNvSpPr>
            <a:spLocks noChangeArrowheads="1"/>
          </p:cNvSpPr>
          <p:nvPr/>
        </p:nvSpPr>
        <p:spPr bwMode="auto">
          <a:xfrm>
            <a:off x="3852863" y="9429750"/>
            <a:ext cx="2946400"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defTabSz="765175">
              <a:defRPr sz="2400">
                <a:solidFill>
                  <a:schemeClr val="tx1"/>
                </a:solidFill>
                <a:latin typeface="Times New Roman" panose="02020603050405020304" pitchFamily="18" charset="0"/>
              </a:defRPr>
            </a:lvl1pPr>
            <a:lvl2pPr marL="571500" defTabSz="765175">
              <a:defRPr sz="2400">
                <a:solidFill>
                  <a:schemeClr val="tx1"/>
                </a:solidFill>
                <a:latin typeface="Times New Roman" panose="02020603050405020304" pitchFamily="18" charset="0"/>
              </a:defRPr>
            </a:lvl2pPr>
            <a:lvl3pPr marL="1144588" defTabSz="765175">
              <a:defRPr sz="2400">
                <a:solidFill>
                  <a:schemeClr val="tx1"/>
                </a:solidFill>
                <a:latin typeface="Times New Roman" panose="02020603050405020304" pitchFamily="18" charset="0"/>
              </a:defRPr>
            </a:lvl3pPr>
            <a:lvl4pPr marL="1716088" defTabSz="765175">
              <a:defRPr sz="2400">
                <a:solidFill>
                  <a:schemeClr val="tx1"/>
                </a:solidFill>
                <a:latin typeface="Times New Roman" panose="02020603050405020304" pitchFamily="18" charset="0"/>
              </a:defRPr>
            </a:lvl4pPr>
            <a:lvl5pPr marL="2289175" defTabSz="765175">
              <a:defRPr sz="2400">
                <a:solidFill>
                  <a:schemeClr val="tx1"/>
                </a:solidFill>
                <a:latin typeface="Times New Roman" panose="02020603050405020304" pitchFamily="18" charset="0"/>
              </a:defRPr>
            </a:lvl5pPr>
            <a:lvl6pPr marL="2746375" defTabSz="765175" eaLnBrk="0" fontAlgn="base" hangingPunct="0">
              <a:spcBef>
                <a:spcPct val="0"/>
              </a:spcBef>
              <a:spcAft>
                <a:spcPct val="0"/>
              </a:spcAft>
              <a:defRPr sz="2400">
                <a:solidFill>
                  <a:schemeClr val="tx1"/>
                </a:solidFill>
                <a:latin typeface="Times New Roman" panose="02020603050405020304" pitchFamily="18" charset="0"/>
              </a:defRPr>
            </a:lvl6pPr>
            <a:lvl7pPr marL="3203575" defTabSz="765175" eaLnBrk="0" fontAlgn="base" hangingPunct="0">
              <a:spcBef>
                <a:spcPct val="0"/>
              </a:spcBef>
              <a:spcAft>
                <a:spcPct val="0"/>
              </a:spcAft>
              <a:defRPr sz="2400">
                <a:solidFill>
                  <a:schemeClr val="tx1"/>
                </a:solidFill>
                <a:latin typeface="Times New Roman" panose="02020603050405020304" pitchFamily="18" charset="0"/>
              </a:defRPr>
            </a:lvl7pPr>
            <a:lvl8pPr marL="3660775" defTabSz="765175" eaLnBrk="0" fontAlgn="base" hangingPunct="0">
              <a:spcBef>
                <a:spcPct val="0"/>
              </a:spcBef>
              <a:spcAft>
                <a:spcPct val="0"/>
              </a:spcAft>
              <a:defRPr sz="2400">
                <a:solidFill>
                  <a:schemeClr val="tx1"/>
                </a:solidFill>
                <a:latin typeface="Times New Roman" panose="02020603050405020304" pitchFamily="18" charset="0"/>
              </a:defRPr>
            </a:lvl8pPr>
            <a:lvl9pPr marL="4117975" defTabSz="765175"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fr-FR" altLang="fr-FR" sz="1000" i="1"/>
              <a:t>1</a:t>
            </a:r>
          </a:p>
        </p:txBody>
      </p:sp>
      <p:sp>
        <p:nvSpPr>
          <p:cNvPr id="33800" name="Rectangle 8">
            <a:extLst>
              <a:ext uri="{FF2B5EF4-FFF2-40B4-BE49-F238E27FC236}">
                <a16:creationId xmlns:a16="http://schemas.microsoft.com/office/drawing/2014/main" id="{E7415C00-64B6-4FE3-ADC9-EFB360751A34}"/>
              </a:ext>
            </a:extLst>
          </p:cNvPr>
          <p:cNvSpPr>
            <a:spLocks noChangeArrowheads="1"/>
          </p:cNvSpPr>
          <p:nvPr/>
        </p:nvSpPr>
        <p:spPr bwMode="auto">
          <a:xfrm>
            <a:off x="-1588" y="9429750"/>
            <a:ext cx="2946401"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3801" name="Rectangle 9">
            <a:extLst>
              <a:ext uri="{FF2B5EF4-FFF2-40B4-BE49-F238E27FC236}">
                <a16:creationId xmlns:a16="http://schemas.microsoft.com/office/drawing/2014/main" id="{FC2185B4-C263-429B-B8F7-7BF1F0DAF47D}"/>
              </a:ext>
            </a:extLst>
          </p:cNvPr>
          <p:cNvSpPr>
            <a:spLocks noChangeArrowheads="1"/>
          </p:cNvSpPr>
          <p:nvPr/>
        </p:nvSpPr>
        <p:spPr bwMode="auto">
          <a:xfrm>
            <a:off x="-1588" y="-3175"/>
            <a:ext cx="2946401"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3802" name="Rectangle 10">
            <a:extLst>
              <a:ext uri="{FF2B5EF4-FFF2-40B4-BE49-F238E27FC236}">
                <a16:creationId xmlns:a16="http://schemas.microsoft.com/office/drawing/2014/main" id="{47301353-59B1-404C-93E9-6BCB83F5E02C}"/>
              </a:ext>
            </a:extLst>
          </p:cNvPr>
          <p:cNvSpPr>
            <a:spLocks noChangeArrowheads="1"/>
          </p:cNvSpPr>
          <p:nvPr/>
        </p:nvSpPr>
        <p:spPr bwMode="auto">
          <a:xfrm>
            <a:off x="3851275" y="-3175"/>
            <a:ext cx="2947988"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3803" name="Rectangle 11">
            <a:extLst>
              <a:ext uri="{FF2B5EF4-FFF2-40B4-BE49-F238E27FC236}">
                <a16:creationId xmlns:a16="http://schemas.microsoft.com/office/drawing/2014/main" id="{30A092C9-4FC6-4E47-A5FB-50E671710D29}"/>
              </a:ext>
            </a:extLst>
          </p:cNvPr>
          <p:cNvSpPr>
            <a:spLocks noChangeArrowheads="1"/>
          </p:cNvSpPr>
          <p:nvPr/>
        </p:nvSpPr>
        <p:spPr bwMode="auto">
          <a:xfrm>
            <a:off x="3851275" y="9426575"/>
            <a:ext cx="2947988"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defTabSz="765175">
              <a:defRPr sz="2400">
                <a:solidFill>
                  <a:schemeClr val="tx1"/>
                </a:solidFill>
                <a:latin typeface="Times New Roman" panose="02020603050405020304" pitchFamily="18" charset="0"/>
              </a:defRPr>
            </a:lvl1pPr>
            <a:lvl2pPr marL="571500" defTabSz="765175">
              <a:defRPr sz="2400">
                <a:solidFill>
                  <a:schemeClr val="tx1"/>
                </a:solidFill>
                <a:latin typeface="Times New Roman" panose="02020603050405020304" pitchFamily="18" charset="0"/>
              </a:defRPr>
            </a:lvl2pPr>
            <a:lvl3pPr marL="1144588" defTabSz="765175">
              <a:defRPr sz="2400">
                <a:solidFill>
                  <a:schemeClr val="tx1"/>
                </a:solidFill>
                <a:latin typeface="Times New Roman" panose="02020603050405020304" pitchFamily="18" charset="0"/>
              </a:defRPr>
            </a:lvl3pPr>
            <a:lvl4pPr marL="1716088" defTabSz="765175">
              <a:defRPr sz="2400">
                <a:solidFill>
                  <a:schemeClr val="tx1"/>
                </a:solidFill>
                <a:latin typeface="Times New Roman" panose="02020603050405020304" pitchFamily="18" charset="0"/>
              </a:defRPr>
            </a:lvl4pPr>
            <a:lvl5pPr marL="2289175" defTabSz="765175">
              <a:defRPr sz="2400">
                <a:solidFill>
                  <a:schemeClr val="tx1"/>
                </a:solidFill>
                <a:latin typeface="Times New Roman" panose="02020603050405020304" pitchFamily="18" charset="0"/>
              </a:defRPr>
            </a:lvl5pPr>
            <a:lvl6pPr marL="2746375" defTabSz="765175" eaLnBrk="0" fontAlgn="base" hangingPunct="0">
              <a:spcBef>
                <a:spcPct val="0"/>
              </a:spcBef>
              <a:spcAft>
                <a:spcPct val="0"/>
              </a:spcAft>
              <a:defRPr sz="2400">
                <a:solidFill>
                  <a:schemeClr val="tx1"/>
                </a:solidFill>
                <a:latin typeface="Times New Roman" panose="02020603050405020304" pitchFamily="18" charset="0"/>
              </a:defRPr>
            </a:lvl6pPr>
            <a:lvl7pPr marL="3203575" defTabSz="765175" eaLnBrk="0" fontAlgn="base" hangingPunct="0">
              <a:spcBef>
                <a:spcPct val="0"/>
              </a:spcBef>
              <a:spcAft>
                <a:spcPct val="0"/>
              </a:spcAft>
              <a:defRPr sz="2400">
                <a:solidFill>
                  <a:schemeClr val="tx1"/>
                </a:solidFill>
                <a:latin typeface="Times New Roman" panose="02020603050405020304" pitchFamily="18" charset="0"/>
              </a:defRPr>
            </a:lvl7pPr>
            <a:lvl8pPr marL="3660775" defTabSz="765175" eaLnBrk="0" fontAlgn="base" hangingPunct="0">
              <a:spcBef>
                <a:spcPct val="0"/>
              </a:spcBef>
              <a:spcAft>
                <a:spcPct val="0"/>
              </a:spcAft>
              <a:defRPr sz="2400">
                <a:solidFill>
                  <a:schemeClr val="tx1"/>
                </a:solidFill>
                <a:latin typeface="Times New Roman" panose="02020603050405020304" pitchFamily="18" charset="0"/>
              </a:defRPr>
            </a:lvl8pPr>
            <a:lvl9pPr marL="4117975" defTabSz="765175"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fr-FR" altLang="fr-FR" sz="1000" i="1"/>
              <a:t>1</a:t>
            </a:r>
          </a:p>
        </p:txBody>
      </p:sp>
      <p:sp>
        <p:nvSpPr>
          <p:cNvPr id="33804" name="Rectangle 12">
            <a:extLst>
              <a:ext uri="{FF2B5EF4-FFF2-40B4-BE49-F238E27FC236}">
                <a16:creationId xmlns:a16="http://schemas.microsoft.com/office/drawing/2014/main" id="{00AA629F-490F-4FE3-B54D-EE9162E60BF6}"/>
              </a:ext>
            </a:extLst>
          </p:cNvPr>
          <p:cNvSpPr>
            <a:spLocks noChangeArrowheads="1"/>
          </p:cNvSpPr>
          <p:nvPr/>
        </p:nvSpPr>
        <p:spPr bwMode="auto">
          <a:xfrm>
            <a:off x="-1588" y="9426575"/>
            <a:ext cx="2946401"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3805" name="Rectangle 13">
            <a:extLst>
              <a:ext uri="{FF2B5EF4-FFF2-40B4-BE49-F238E27FC236}">
                <a16:creationId xmlns:a16="http://schemas.microsoft.com/office/drawing/2014/main" id="{669F3827-9280-49A1-8782-4DC426F51901}"/>
              </a:ext>
            </a:extLst>
          </p:cNvPr>
          <p:cNvSpPr>
            <a:spLocks noChangeArrowheads="1"/>
          </p:cNvSpPr>
          <p:nvPr/>
        </p:nvSpPr>
        <p:spPr bwMode="auto">
          <a:xfrm>
            <a:off x="-1588" y="-3175"/>
            <a:ext cx="2946401"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3806" name="Rectangle 14">
            <a:extLst>
              <a:ext uri="{FF2B5EF4-FFF2-40B4-BE49-F238E27FC236}">
                <a16:creationId xmlns:a16="http://schemas.microsoft.com/office/drawing/2014/main" id="{FA91E71D-BEBF-4CEF-A4BF-B7C5CE8D5341}"/>
              </a:ext>
            </a:extLst>
          </p:cNvPr>
          <p:cNvSpPr>
            <a:spLocks noChangeArrowheads="1"/>
          </p:cNvSpPr>
          <p:nvPr/>
        </p:nvSpPr>
        <p:spPr bwMode="auto">
          <a:xfrm>
            <a:off x="3851275" y="-3175"/>
            <a:ext cx="2947988"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3807" name="Rectangle 15">
            <a:extLst>
              <a:ext uri="{FF2B5EF4-FFF2-40B4-BE49-F238E27FC236}">
                <a16:creationId xmlns:a16="http://schemas.microsoft.com/office/drawing/2014/main" id="{5018CD16-7C45-4DAA-A253-DF930773A634}"/>
              </a:ext>
            </a:extLst>
          </p:cNvPr>
          <p:cNvSpPr>
            <a:spLocks noChangeArrowheads="1"/>
          </p:cNvSpPr>
          <p:nvPr/>
        </p:nvSpPr>
        <p:spPr bwMode="auto">
          <a:xfrm>
            <a:off x="3851275" y="9426575"/>
            <a:ext cx="2947988"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defTabSz="765175">
              <a:defRPr sz="2400">
                <a:solidFill>
                  <a:schemeClr val="tx1"/>
                </a:solidFill>
                <a:latin typeface="Times New Roman" panose="02020603050405020304" pitchFamily="18" charset="0"/>
              </a:defRPr>
            </a:lvl1pPr>
            <a:lvl2pPr marL="571500" defTabSz="765175">
              <a:defRPr sz="2400">
                <a:solidFill>
                  <a:schemeClr val="tx1"/>
                </a:solidFill>
                <a:latin typeface="Times New Roman" panose="02020603050405020304" pitchFamily="18" charset="0"/>
              </a:defRPr>
            </a:lvl2pPr>
            <a:lvl3pPr marL="1144588" defTabSz="765175">
              <a:defRPr sz="2400">
                <a:solidFill>
                  <a:schemeClr val="tx1"/>
                </a:solidFill>
                <a:latin typeface="Times New Roman" panose="02020603050405020304" pitchFamily="18" charset="0"/>
              </a:defRPr>
            </a:lvl3pPr>
            <a:lvl4pPr marL="1716088" defTabSz="765175">
              <a:defRPr sz="2400">
                <a:solidFill>
                  <a:schemeClr val="tx1"/>
                </a:solidFill>
                <a:latin typeface="Times New Roman" panose="02020603050405020304" pitchFamily="18" charset="0"/>
              </a:defRPr>
            </a:lvl4pPr>
            <a:lvl5pPr marL="2289175" defTabSz="765175">
              <a:defRPr sz="2400">
                <a:solidFill>
                  <a:schemeClr val="tx1"/>
                </a:solidFill>
                <a:latin typeface="Times New Roman" panose="02020603050405020304" pitchFamily="18" charset="0"/>
              </a:defRPr>
            </a:lvl5pPr>
            <a:lvl6pPr marL="2746375" defTabSz="765175" eaLnBrk="0" fontAlgn="base" hangingPunct="0">
              <a:spcBef>
                <a:spcPct val="0"/>
              </a:spcBef>
              <a:spcAft>
                <a:spcPct val="0"/>
              </a:spcAft>
              <a:defRPr sz="2400">
                <a:solidFill>
                  <a:schemeClr val="tx1"/>
                </a:solidFill>
                <a:latin typeface="Times New Roman" panose="02020603050405020304" pitchFamily="18" charset="0"/>
              </a:defRPr>
            </a:lvl6pPr>
            <a:lvl7pPr marL="3203575" defTabSz="765175" eaLnBrk="0" fontAlgn="base" hangingPunct="0">
              <a:spcBef>
                <a:spcPct val="0"/>
              </a:spcBef>
              <a:spcAft>
                <a:spcPct val="0"/>
              </a:spcAft>
              <a:defRPr sz="2400">
                <a:solidFill>
                  <a:schemeClr val="tx1"/>
                </a:solidFill>
                <a:latin typeface="Times New Roman" panose="02020603050405020304" pitchFamily="18" charset="0"/>
              </a:defRPr>
            </a:lvl7pPr>
            <a:lvl8pPr marL="3660775" defTabSz="765175" eaLnBrk="0" fontAlgn="base" hangingPunct="0">
              <a:spcBef>
                <a:spcPct val="0"/>
              </a:spcBef>
              <a:spcAft>
                <a:spcPct val="0"/>
              </a:spcAft>
              <a:defRPr sz="2400">
                <a:solidFill>
                  <a:schemeClr val="tx1"/>
                </a:solidFill>
                <a:latin typeface="Times New Roman" panose="02020603050405020304" pitchFamily="18" charset="0"/>
              </a:defRPr>
            </a:lvl8pPr>
            <a:lvl9pPr marL="4117975" defTabSz="765175"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fr-FR" altLang="fr-FR" sz="1000" i="1"/>
              <a:t>1</a:t>
            </a:r>
          </a:p>
        </p:txBody>
      </p:sp>
      <p:sp>
        <p:nvSpPr>
          <p:cNvPr id="33808" name="Rectangle 16">
            <a:extLst>
              <a:ext uri="{FF2B5EF4-FFF2-40B4-BE49-F238E27FC236}">
                <a16:creationId xmlns:a16="http://schemas.microsoft.com/office/drawing/2014/main" id="{07A40B6F-DF19-4FEE-B673-1BC3E2DB24B1}"/>
              </a:ext>
            </a:extLst>
          </p:cNvPr>
          <p:cNvSpPr>
            <a:spLocks noChangeArrowheads="1"/>
          </p:cNvSpPr>
          <p:nvPr/>
        </p:nvSpPr>
        <p:spPr bwMode="auto">
          <a:xfrm>
            <a:off x="-1588" y="9426575"/>
            <a:ext cx="2946401"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3809" name="Rectangle 17">
            <a:extLst>
              <a:ext uri="{FF2B5EF4-FFF2-40B4-BE49-F238E27FC236}">
                <a16:creationId xmlns:a16="http://schemas.microsoft.com/office/drawing/2014/main" id="{BCA51A78-5BB6-4842-B0A3-878A59AAB411}"/>
              </a:ext>
            </a:extLst>
          </p:cNvPr>
          <p:cNvSpPr>
            <a:spLocks noChangeArrowheads="1"/>
          </p:cNvSpPr>
          <p:nvPr/>
        </p:nvSpPr>
        <p:spPr bwMode="auto">
          <a:xfrm>
            <a:off x="-1588" y="-3175"/>
            <a:ext cx="2946401"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3810" name="Rectangle 18">
            <a:extLst>
              <a:ext uri="{FF2B5EF4-FFF2-40B4-BE49-F238E27FC236}">
                <a16:creationId xmlns:a16="http://schemas.microsoft.com/office/drawing/2014/main" id="{C9AD80FE-70A7-4C53-B032-EC1ABB5235C1}"/>
              </a:ext>
            </a:extLst>
          </p:cNvPr>
          <p:cNvSpPr>
            <a:spLocks noChangeArrowheads="1"/>
          </p:cNvSpPr>
          <p:nvPr/>
        </p:nvSpPr>
        <p:spPr bwMode="auto">
          <a:xfrm>
            <a:off x="3851275" y="-3175"/>
            <a:ext cx="2947988"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3811" name="Rectangle 19">
            <a:extLst>
              <a:ext uri="{FF2B5EF4-FFF2-40B4-BE49-F238E27FC236}">
                <a16:creationId xmlns:a16="http://schemas.microsoft.com/office/drawing/2014/main" id="{418D31D3-1FFE-4972-A01F-79B32602A7BC}"/>
              </a:ext>
            </a:extLst>
          </p:cNvPr>
          <p:cNvSpPr>
            <a:spLocks noChangeArrowheads="1"/>
          </p:cNvSpPr>
          <p:nvPr/>
        </p:nvSpPr>
        <p:spPr bwMode="auto">
          <a:xfrm>
            <a:off x="3851275" y="9426575"/>
            <a:ext cx="2947988"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050" tIns="0" rIns="19050" bIns="0" anchor="b"/>
          <a:lstStyle>
            <a:lvl1pPr defTabSz="765175">
              <a:defRPr sz="2400">
                <a:solidFill>
                  <a:schemeClr val="tx1"/>
                </a:solidFill>
                <a:latin typeface="Times New Roman" panose="02020603050405020304" pitchFamily="18" charset="0"/>
              </a:defRPr>
            </a:lvl1pPr>
            <a:lvl2pPr marL="571500" defTabSz="765175">
              <a:defRPr sz="2400">
                <a:solidFill>
                  <a:schemeClr val="tx1"/>
                </a:solidFill>
                <a:latin typeface="Times New Roman" panose="02020603050405020304" pitchFamily="18" charset="0"/>
              </a:defRPr>
            </a:lvl2pPr>
            <a:lvl3pPr marL="1144588" defTabSz="765175">
              <a:defRPr sz="2400">
                <a:solidFill>
                  <a:schemeClr val="tx1"/>
                </a:solidFill>
                <a:latin typeface="Times New Roman" panose="02020603050405020304" pitchFamily="18" charset="0"/>
              </a:defRPr>
            </a:lvl3pPr>
            <a:lvl4pPr marL="1716088" defTabSz="765175">
              <a:defRPr sz="2400">
                <a:solidFill>
                  <a:schemeClr val="tx1"/>
                </a:solidFill>
                <a:latin typeface="Times New Roman" panose="02020603050405020304" pitchFamily="18" charset="0"/>
              </a:defRPr>
            </a:lvl4pPr>
            <a:lvl5pPr marL="2289175" defTabSz="765175">
              <a:defRPr sz="2400">
                <a:solidFill>
                  <a:schemeClr val="tx1"/>
                </a:solidFill>
                <a:latin typeface="Times New Roman" panose="02020603050405020304" pitchFamily="18" charset="0"/>
              </a:defRPr>
            </a:lvl5pPr>
            <a:lvl6pPr marL="2746375" defTabSz="765175" eaLnBrk="0" fontAlgn="base" hangingPunct="0">
              <a:spcBef>
                <a:spcPct val="0"/>
              </a:spcBef>
              <a:spcAft>
                <a:spcPct val="0"/>
              </a:spcAft>
              <a:defRPr sz="2400">
                <a:solidFill>
                  <a:schemeClr val="tx1"/>
                </a:solidFill>
                <a:latin typeface="Times New Roman" panose="02020603050405020304" pitchFamily="18" charset="0"/>
              </a:defRPr>
            </a:lvl6pPr>
            <a:lvl7pPr marL="3203575" defTabSz="765175" eaLnBrk="0" fontAlgn="base" hangingPunct="0">
              <a:spcBef>
                <a:spcPct val="0"/>
              </a:spcBef>
              <a:spcAft>
                <a:spcPct val="0"/>
              </a:spcAft>
              <a:defRPr sz="2400">
                <a:solidFill>
                  <a:schemeClr val="tx1"/>
                </a:solidFill>
                <a:latin typeface="Times New Roman" panose="02020603050405020304" pitchFamily="18" charset="0"/>
              </a:defRPr>
            </a:lvl7pPr>
            <a:lvl8pPr marL="3660775" defTabSz="765175" eaLnBrk="0" fontAlgn="base" hangingPunct="0">
              <a:spcBef>
                <a:spcPct val="0"/>
              </a:spcBef>
              <a:spcAft>
                <a:spcPct val="0"/>
              </a:spcAft>
              <a:defRPr sz="2400">
                <a:solidFill>
                  <a:schemeClr val="tx1"/>
                </a:solidFill>
                <a:latin typeface="Times New Roman" panose="02020603050405020304" pitchFamily="18" charset="0"/>
              </a:defRPr>
            </a:lvl8pPr>
            <a:lvl9pPr marL="4117975" defTabSz="765175"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fr-FR" altLang="fr-FR" sz="1000" i="1"/>
              <a:t>1</a:t>
            </a:r>
          </a:p>
        </p:txBody>
      </p:sp>
      <p:sp>
        <p:nvSpPr>
          <p:cNvPr id="33812" name="Rectangle 20">
            <a:extLst>
              <a:ext uri="{FF2B5EF4-FFF2-40B4-BE49-F238E27FC236}">
                <a16:creationId xmlns:a16="http://schemas.microsoft.com/office/drawing/2014/main" id="{2A5187C9-1BE5-4AD5-B36B-3A89A1696465}"/>
              </a:ext>
            </a:extLst>
          </p:cNvPr>
          <p:cNvSpPr>
            <a:spLocks noChangeArrowheads="1"/>
          </p:cNvSpPr>
          <p:nvPr/>
        </p:nvSpPr>
        <p:spPr bwMode="auto">
          <a:xfrm>
            <a:off x="-1588" y="9426575"/>
            <a:ext cx="2944813"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3813" name="Rectangle 21">
            <a:extLst>
              <a:ext uri="{FF2B5EF4-FFF2-40B4-BE49-F238E27FC236}">
                <a16:creationId xmlns:a16="http://schemas.microsoft.com/office/drawing/2014/main" id="{9C70E41F-285E-4DC8-BCFC-CBDCCCA51948}"/>
              </a:ext>
            </a:extLst>
          </p:cNvPr>
          <p:cNvSpPr>
            <a:spLocks noChangeArrowheads="1"/>
          </p:cNvSpPr>
          <p:nvPr/>
        </p:nvSpPr>
        <p:spPr bwMode="auto">
          <a:xfrm>
            <a:off x="-1588" y="-3175"/>
            <a:ext cx="2944813"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3814" name="Rectangle 22">
            <a:extLst>
              <a:ext uri="{FF2B5EF4-FFF2-40B4-BE49-F238E27FC236}">
                <a16:creationId xmlns:a16="http://schemas.microsoft.com/office/drawing/2014/main" id="{9CBD8601-EDCE-46B6-AE92-460498B26FCB}"/>
              </a:ext>
            </a:extLst>
          </p:cNvPr>
          <p:cNvSpPr>
            <a:spLocks noChangeArrowheads="1" noTextEdit="1"/>
          </p:cNvSpPr>
          <p:nvPr>
            <p:ph type="sldImg"/>
          </p:nvPr>
        </p:nvSpPr>
        <p:spPr>
          <a:xfrm>
            <a:off x="927100" y="752475"/>
            <a:ext cx="4943475" cy="3706813"/>
          </a:xfrm>
          <a:ln cap="flat"/>
        </p:spPr>
      </p:sp>
      <p:sp>
        <p:nvSpPr>
          <p:cNvPr id="33815" name="Rectangle 23">
            <a:extLst>
              <a:ext uri="{FF2B5EF4-FFF2-40B4-BE49-F238E27FC236}">
                <a16:creationId xmlns:a16="http://schemas.microsoft.com/office/drawing/2014/main" id="{52048EDA-7BE4-4034-8266-D116D43705E8}"/>
              </a:ext>
            </a:extLst>
          </p:cNvPr>
          <p:cNvSpPr>
            <a:spLocks noGrp="1" noChangeArrowheads="1"/>
          </p:cNvSpPr>
          <p:nvPr>
            <p:ph type="body" idx="1"/>
          </p:nvPr>
        </p:nvSpPr>
        <p:spPr>
          <a:xfrm>
            <a:off x="906463" y="4714875"/>
            <a:ext cx="4981575" cy="4178300"/>
          </a:xfrm>
          <a:ln/>
        </p:spPr>
        <p:txBody>
          <a:bodyPr/>
          <a:lstStyle/>
          <a:p>
            <a:pPr defTabSz="803275"/>
            <a:endParaRPr lang="fr-FR" altLang="fr-F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a:extLst>
              <a:ext uri="{FF2B5EF4-FFF2-40B4-BE49-F238E27FC236}">
                <a16:creationId xmlns:a16="http://schemas.microsoft.com/office/drawing/2014/main" id="{E1048BDE-AA0A-4B0B-A322-5B083CD57E8E}"/>
              </a:ext>
            </a:extLst>
          </p:cNvPr>
          <p:cNvSpPr>
            <a:spLocks noGrp="1" noChangeArrowheads="1"/>
          </p:cNvSpPr>
          <p:nvPr>
            <p:ph type="dt" idx="1"/>
          </p:nvPr>
        </p:nvSpPr>
        <p:spPr>
          <a:ln/>
        </p:spPr>
        <p:txBody>
          <a:bodyPr/>
          <a:lstStyle/>
          <a:p>
            <a:fld id="{429892F9-32E0-4B23-96BE-4ACF683068E5}" type="datetime1">
              <a:rPr lang="fr-FR" altLang="fr-FR"/>
              <a:pPr/>
              <a:t>25/04/2021</a:t>
            </a:fld>
            <a:endParaRPr lang="fr-FR" altLang="fr-FR"/>
          </a:p>
        </p:txBody>
      </p:sp>
      <p:sp>
        <p:nvSpPr>
          <p:cNvPr id="7" name="Rectangle 5">
            <a:extLst>
              <a:ext uri="{FF2B5EF4-FFF2-40B4-BE49-F238E27FC236}">
                <a16:creationId xmlns:a16="http://schemas.microsoft.com/office/drawing/2014/main" id="{4EBF0880-3822-402B-A3A0-9476C0BDA235}"/>
              </a:ext>
            </a:extLst>
          </p:cNvPr>
          <p:cNvSpPr>
            <a:spLocks noGrp="1" noChangeArrowheads="1"/>
          </p:cNvSpPr>
          <p:nvPr>
            <p:ph type="sldNum" sz="quarter" idx="5"/>
          </p:nvPr>
        </p:nvSpPr>
        <p:spPr>
          <a:ln/>
        </p:spPr>
        <p:txBody>
          <a:bodyPr/>
          <a:lstStyle/>
          <a:p>
            <a:fld id="{7F96436E-1652-4702-BD41-302FBCE982F8}" type="slidenum">
              <a:rPr lang="fr-FR" altLang="fr-FR"/>
              <a:pPr/>
              <a:t>16</a:t>
            </a:fld>
            <a:endParaRPr lang="fr-FR" altLang="fr-FR"/>
          </a:p>
        </p:txBody>
      </p:sp>
      <p:sp>
        <p:nvSpPr>
          <p:cNvPr id="35842" name="Rectangle 2">
            <a:extLst>
              <a:ext uri="{FF2B5EF4-FFF2-40B4-BE49-F238E27FC236}">
                <a16:creationId xmlns:a16="http://schemas.microsoft.com/office/drawing/2014/main" id="{7EC0B306-2360-431B-BB02-F0B3832BE4A9}"/>
              </a:ext>
            </a:extLst>
          </p:cNvPr>
          <p:cNvSpPr>
            <a:spLocks noGrp="1" noChangeArrowheads="1"/>
          </p:cNvSpPr>
          <p:nvPr>
            <p:ph type="body" idx="1"/>
          </p:nvPr>
        </p:nvSpPr>
        <p:spPr>
          <a:ln/>
        </p:spPr>
        <p:txBody>
          <a:bodyPr/>
          <a:lstStyle/>
          <a:p>
            <a:endParaRPr lang="fr-FR" altLang="fr-FR"/>
          </a:p>
        </p:txBody>
      </p:sp>
      <p:sp>
        <p:nvSpPr>
          <p:cNvPr id="35843" name="Rectangle 3">
            <a:extLst>
              <a:ext uri="{FF2B5EF4-FFF2-40B4-BE49-F238E27FC236}">
                <a16:creationId xmlns:a16="http://schemas.microsoft.com/office/drawing/2014/main" id="{EC26CCB9-7E44-472E-9BC4-55B031A3A02A}"/>
              </a:ext>
            </a:extLst>
          </p:cNvPr>
          <p:cNvSpPr>
            <a:spLocks noChangeArrowheads="1" noTextEdit="1"/>
          </p:cNvSpPr>
          <p:nvPr>
            <p:ph type="sldImg"/>
          </p:nvPr>
        </p:nvSpPr>
        <p:spPr>
          <a:xfrm>
            <a:off x="1079500" y="863600"/>
            <a:ext cx="4638675" cy="3479800"/>
          </a:xfrm>
          <a:ln cap="flat"/>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079500" y="863600"/>
            <a:ext cx="4638675" cy="3479800"/>
          </a:xfrm>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2DC0A05E-1625-DD45-86A2-97D2764D4124}" type="slidenum">
              <a:rPr lang="fr-FR" smtClean="0"/>
              <a:pPr/>
              <a:t>17</a:t>
            </a:fld>
            <a:endParaRPr lang="fr-F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079500" y="863600"/>
            <a:ext cx="4638675" cy="3479800"/>
          </a:xfrm>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2DC0A05E-1625-DD45-86A2-97D2764D4124}" type="slidenum">
              <a:rPr lang="fr-FR" smtClean="0"/>
              <a:pPr/>
              <a:t>19</a:t>
            </a:fld>
            <a:endParaRPr lang="fr-F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a:extLst>
              <a:ext uri="{FF2B5EF4-FFF2-40B4-BE49-F238E27FC236}">
                <a16:creationId xmlns:a16="http://schemas.microsoft.com/office/drawing/2014/main" id="{2D6171D4-4ED9-435A-93DD-1ABD397B62E0}"/>
              </a:ext>
            </a:extLst>
          </p:cNvPr>
          <p:cNvSpPr>
            <a:spLocks noGrp="1" noChangeArrowheads="1"/>
          </p:cNvSpPr>
          <p:nvPr>
            <p:ph type="dt" idx="1"/>
          </p:nvPr>
        </p:nvSpPr>
        <p:spPr>
          <a:ln/>
        </p:spPr>
        <p:txBody>
          <a:bodyPr/>
          <a:lstStyle/>
          <a:p>
            <a:fld id="{0CECB60C-D80A-462A-B75D-A89CEDCDB9B9}" type="datetime1">
              <a:rPr lang="fr-FR" altLang="fr-FR"/>
              <a:pPr/>
              <a:t>25/04/2021</a:t>
            </a:fld>
            <a:endParaRPr lang="fr-FR" altLang="fr-FR"/>
          </a:p>
        </p:txBody>
      </p:sp>
      <p:sp>
        <p:nvSpPr>
          <p:cNvPr id="7" name="Rectangle 5">
            <a:extLst>
              <a:ext uri="{FF2B5EF4-FFF2-40B4-BE49-F238E27FC236}">
                <a16:creationId xmlns:a16="http://schemas.microsoft.com/office/drawing/2014/main" id="{A2D6EA1A-81E1-4C7C-BE0E-BC99496126B4}"/>
              </a:ext>
            </a:extLst>
          </p:cNvPr>
          <p:cNvSpPr>
            <a:spLocks noGrp="1" noChangeArrowheads="1"/>
          </p:cNvSpPr>
          <p:nvPr>
            <p:ph type="sldNum" sz="quarter" idx="5"/>
          </p:nvPr>
        </p:nvSpPr>
        <p:spPr>
          <a:ln/>
        </p:spPr>
        <p:txBody>
          <a:bodyPr/>
          <a:lstStyle/>
          <a:p>
            <a:fld id="{1E4EC372-DACD-4B80-A73C-BBE1A7FED560}" type="slidenum">
              <a:rPr lang="fr-FR" altLang="fr-FR"/>
              <a:pPr/>
              <a:t>20</a:t>
            </a:fld>
            <a:endParaRPr lang="fr-FR" altLang="fr-FR"/>
          </a:p>
        </p:txBody>
      </p:sp>
      <p:sp>
        <p:nvSpPr>
          <p:cNvPr id="48130" name="Rectangle 2">
            <a:extLst>
              <a:ext uri="{FF2B5EF4-FFF2-40B4-BE49-F238E27FC236}">
                <a16:creationId xmlns:a16="http://schemas.microsoft.com/office/drawing/2014/main" id="{EC97D271-1D62-481D-A69A-7DCE25A10880}"/>
              </a:ext>
            </a:extLst>
          </p:cNvPr>
          <p:cNvSpPr>
            <a:spLocks noGrp="1" noChangeArrowheads="1"/>
          </p:cNvSpPr>
          <p:nvPr>
            <p:ph type="body" idx="1"/>
          </p:nvPr>
        </p:nvSpPr>
        <p:spPr>
          <a:ln/>
        </p:spPr>
        <p:txBody>
          <a:bodyPr/>
          <a:lstStyle/>
          <a:p>
            <a:endParaRPr lang="fr-FR" altLang="fr-FR"/>
          </a:p>
        </p:txBody>
      </p:sp>
      <p:sp>
        <p:nvSpPr>
          <p:cNvPr id="48131" name="Rectangle 3">
            <a:extLst>
              <a:ext uri="{FF2B5EF4-FFF2-40B4-BE49-F238E27FC236}">
                <a16:creationId xmlns:a16="http://schemas.microsoft.com/office/drawing/2014/main" id="{8FEBC412-9C42-4FAC-9591-BC03BFB71F51}"/>
              </a:ext>
            </a:extLst>
          </p:cNvPr>
          <p:cNvSpPr>
            <a:spLocks noChangeArrowheads="1" noTextEdit="1"/>
          </p:cNvSpPr>
          <p:nvPr>
            <p:ph type="sldImg"/>
          </p:nvPr>
        </p:nvSpPr>
        <p:spPr>
          <a:xfrm>
            <a:off x="1079500" y="863600"/>
            <a:ext cx="4638675" cy="3479800"/>
          </a:xfrm>
          <a:ln cap="flat"/>
        </p:spPr>
      </p:sp>
    </p:spTree>
    <p:extLst>
      <p:ext uri="{BB962C8B-B14F-4D97-AF65-F5344CB8AC3E}">
        <p14:creationId xmlns:p14="http://schemas.microsoft.com/office/powerpoint/2010/main" val="23358457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079500" y="863600"/>
            <a:ext cx="4638675" cy="3479800"/>
          </a:xfrm>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2DC0A05E-1625-DD45-86A2-97D2764D4124}" type="slidenum">
              <a:rPr lang="fr-FR" smtClean="0"/>
              <a:pPr/>
              <a:t>21</a:t>
            </a:fld>
            <a:endParaRPr lang="fr-FR" dirty="0"/>
          </a:p>
        </p:txBody>
      </p:sp>
    </p:spTree>
    <p:extLst>
      <p:ext uri="{BB962C8B-B14F-4D97-AF65-F5344CB8AC3E}">
        <p14:creationId xmlns:p14="http://schemas.microsoft.com/office/powerpoint/2010/main" val="26793643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a:extLst>
              <a:ext uri="{FF2B5EF4-FFF2-40B4-BE49-F238E27FC236}">
                <a16:creationId xmlns:a16="http://schemas.microsoft.com/office/drawing/2014/main" id="{093AE7C0-FDD5-44FD-8E01-D0794FCED79D}"/>
              </a:ext>
            </a:extLst>
          </p:cNvPr>
          <p:cNvSpPr>
            <a:spLocks noGrp="1" noChangeArrowheads="1"/>
          </p:cNvSpPr>
          <p:nvPr>
            <p:ph type="dt" idx="1"/>
          </p:nvPr>
        </p:nvSpPr>
        <p:spPr>
          <a:ln/>
        </p:spPr>
        <p:txBody>
          <a:bodyPr/>
          <a:lstStyle/>
          <a:p>
            <a:fld id="{58D82607-6E7B-49EC-946A-5F1D84D936F1}" type="datetime1">
              <a:rPr lang="fr-FR" altLang="fr-FR"/>
              <a:pPr/>
              <a:t>25/04/2021</a:t>
            </a:fld>
            <a:endParaRPr lang="fr-FR" altLang="fr-FR"/>
          </a:p>
        </p:txBody>
      </p:sp>
      <p:sp>
        <p:nvSpPr>
          <p:cNvPr id="7" name="Rectangle 5">
            <a:extLst>
              <a:ext uri="{FF2B5EF4-FFF2-40B4-BE49-F238E27FC236}">
                <a16:creationId xmlns:a16="http://schemas.microsoft.com/office/drawing/2014/main" id="{560746B4-573F-4D81-B5A4-B1768EDEE20F}"/>
              </a:ext>
            </a:extLst>
          </p:cNvPr>
          <p:cNvSpPr>
            <a:spLocks noGrp="1" noChangeArrowheads="1"/>
          </p:cNvSpPr>
          <p:nvPr>
            <p:ph type="sldNum" sz="quarter" idx="5"/>
          </p:nvPr>
        </p:nvSpPr>
        <p:spPr>
          <a:ln/>
        </p:spPr>
        <p:txBody>
          <a:bodyPr/>
          <a:lstStyle/>
          <a:p>
            <a:fld id="{8B0B58C0-6A8D-455A-972B-E8371BFA1923}" type="slidenum">
              <a:rPr lang="fr-FR" altLang="fr-FR"/>
              <a:pPr/>
              <a:t>22</a:t>
            </a:fld>
            <a:endParaRPr lang="fr-FR" altLang="fr-FR"/>
          </a:p>
        </p:txBody>
      </p:sp>
      <p:sp>
        <p:nvSpPr>
          <p:cNvPr id="50178" name="Rectangle 2">
            <a:extLst>
              <a:ext uri="{FF2B5EF4-FFF2-40B4-BE49-F238E27FC236}">
                <a16:creationId xmlns:a16="http://schemas.microsoft.com/office/drawing/2014/main" id="{288FDBE8-1088-4FB6-9408-4AE6020C6689}"/>
              </a:ext>
            </a:extLst>
          </p:cNvPr>
          <p:cNvSpPr>
            <a:spLocks noGrp="1" noChangeArrowheads="1"/>
          </p:cNvSpPr>
          <p:nvPr>
            <p:ph type="body" idx="1"/>
          </p:nvPr>
        </p:nvSpPr>
        <p:spPr>
          <a:ln/>
        </p:spPr>
        <p:txBody>
          <a:bodyPr/>
          <a:lstStyle/>
          <a:p>
            <a:endParaRPr lang="fr-FR" altLang="fr-FR"/>
          </a:p>
        </p:txBody>
      </p:sp>
      <p:sp>
        <p:nvSpPr>
          <p:cNvPr id="50179" name="Rectangle 3">
            <a:extLst>
              <a:ext uri="{FF2B5EF4-FFF2-40B4-BE49-F238E27FC236}">
                <a16:creationId xmlns:a16="http://schemas.microsoft.com/office/drawing/2014/main" id="{DEAEDBA0-F067-4A8B-A0F5-313616DF2BDD}"/>
              </a:ext>
            </a:extLst>
          </p:cNvPr>
          <p:cNvSpPr>
            <a:spLocks noChangeArrowheads="1" noTextEdit="1"/>
          </p:cNvSpPr>
          <p:nvPr>
            <p:ph type="sldImg"/>
          </p:nvPr>
        </p:nvSpPr>
        <p:spPr>
          <a:xfrm>
            <a:off x="1079500" y="863600"/>
            <a:ext cx="4638675" cy="3479800"/>
          </a:xfrm>
          <a:ln cap="flat"/>
        </p:spPr>
      </p:sp>
    </p:spTree>
    <p:extLst>
      <p:ext uri="{BB962C8B-B14F-4D97-AF65-F5344CB8AC3E}">
        <p14:creationId xmlns:p14="http://schemas.microsoft.com/office/powerpoint/2010/main" val="27111417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079500" y="863600"/>
            <a:ext cx="4638675" cy="3479800"/>
          </a:xfrm>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2DC0A05E-1625-DD45-86A2-97D2764D4124}" type="slidenum">
              <a:rPr lang="fr-FR" smtClean="0"/>
              <a:pPr/>
              <a:t>23</a:t>
            </a:fld>
            <a:endParaRPr lang="fr-FR" dirty="0"/>
          </a:p>
        </p:txBody>
      </p:sp>
    </p:spTree>
    <p:extLst>
      <p:ext uri="{BB962C8B-B14F-4D97-AF65-F5344CB8AC3E}">
        <p14:creationId xmlns:p14="http://schemas.microsoft.com/office/powerpoint/2010/main" val="31238392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a:extLst>
              <a:ext uri="{FF2B5EF4-FFF2-40B4-BE49-F238E27FC236}">
                <a16:creationId xmlns:a16="http://schemas.microsoft.com/office/drawing/2014/main" id="{88D8D6FE-4928-4084-B198-3A57F8D73627}"/>
              </a:ext>
            </a:extLst>
          </p:cNvPr>
          <p:cNvSpPr>
            <a:spLocks noGrp="1" noChangeArrowheads="1"/>
          </p:cNvSpPr>
          <p:nvPr>
            <p:ph type="dt" idx="1"/>
          </p:nvPr>
        </p:nvSpPr>
        <p:spPr>
          <a:ln/>
        </p:spPr>
        <p:txBody>
          <a:bodyPr/>
          <a:lstStyle/>
          <a:p>
            <a:fld id="{FBD934F6-D006-433D-A8AE-55E860289F8C}" type="datetime1">
              <a:rPr lang="fr-FR" altLang="fr-FR"/>
              <a:pPr/>
              <a:t>25/04/2021</a:t>
            </a:fld>
            <a:endParaRPr lang="fr-FR" altLang="fr-FR"/>
          </a:p>
        </p:txBody>
      </p:sp>
      <p:sp>
        <p:nvSpPr>
          <p:cNvPr id="7" name="Rectangle 5">
            <a:extLst>
              <a:ext uri="{FF2B5EF4-FFF2-40B4-BE49-F238E27FC236}">
                <a16:creationId xmlns:a16="http://schemas.microsoft.com/office/drawing/2014/main" id="{4CBDB79C-C959-4BCE-8C40-F9FB1C1966E4}"/>
              </a:ext>
            </a:extLst>
          </p:cNvPr>
          <p:cNvSpPr>
            <a:spLocks noGrp="1" noChangeArrowheads="1"/>
          </p:cNvSpPr>
          <p:nvPr>
            <p:ph type="sldNum" sz="quarter" idx="5"/>
          </p:nvPr>
        </p:nvSpPr>
        <p:spPr>
          <a:ln/>
        </p:spPr>
        <p:txBody>
          <a:bodyPr/>
          <a:lstStyle/>
          <a:p>
            <a:fld id="{2A6AB54A-3864-4927-B5FA-0B3BE42E27A3}" type="slidenum">
              <a:rPr lang="fr-FR" altLang="fr-FR"/>
              <a:pPr/>
              <a:t>4</a:t>
            </a:fld>
            <a:endParaRPr lang="fr-FR" altLang="fr-FR"/>
          </a:p>
        </p:txBody>
      </p:sp>
      <p:sp>
        <p:nvSpPr>
          <p:cNvPr id="11266" name="Rectangle 2">
            <a:extLst>
              <a:ext uri="{FF2B5EF4-FFF2-40B4-BE49-F238E27FC236}">
                <a16:creationId xmlns:a16="http://schemas.microsoft.com/office/drawing/2014/main" id="{3A0BFFBF-8FF6-437D-A9DB-CD036CA0C0D1}"/>
              </a:ext>
            </a:extLst>
          </p:cNvPr>
          <p:cNvSpPr>
            <a:spLocks noGrp="1" noChangeArrowheads="1"/>
          </p:cNvSpPr>
          <p:nvPr>
            <p:ph type="body" idx="1"/>
          </p:nvPr>
        </p:nvSpPr>
        <p:spPr>
          <a:ln/>
        </p:spPr>
        <p:txBody>
          <a:bodyPr/>
          <a:lstStyle/>
          <a:p>
            <a:endParaRPr lang="fr-FR" altLang="fr-FR"/>
          </a:p>
        </p:txBody>
      </p:sp>
      <p:sp>
        <p:nvSpPr>
          <p:cNvPr id="11267" name="Rectangle 3">
            <a:extLst>
              <a:ext uri="{FF2B5EF4-FFF2-40B4-BE49-F238E27FC236}">
                <a16:creationId xmlns:a16="http://schemas.microsoft.com/office/drawing/2014/main" id="{462AAEBA-6E5E-4B22-9862-C33ACDC0E5E3}"/>
              </a:ext>
            </a:extLst>
          </p:cNvPr>
          <p:cNvSpPr>
            <a:spLocks noChangeArrowheads="1" noTextEdit="1"/>
          </p:cNvSpPr>
          <p:nvPr>
            <p:ph type="sldImg"/>
          </p:nvPr>
        </p:nvSpPr>
        <p:spPr>
          <a:xfrm>
            <a:off x="1079500" y="863600"/>
            <a:ext cx="4638675" cy="3479800"/>
          </a:xfrm>
          <a:ln cap="flat"/>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079500" y="863600"/>
            <a:ext cx="4638675" cy="3479800"/>
          </a:xfrm>
        </p:spPr>
      </p:sp>
      <p:sp>
        <p:nvSpPr>
          <p:cNvPr id="3" name="Espace réservé des commentaires 2"/>
          <p:cNvSpPr>
            <a:spLocks noGrp="1"/>
          </p:cNvSpPr>
          <p:nvPr>
            <p:ph type="body" idx="1"/>
          </p:nvPr>
        </p:nvSpPr>
        <p:spPr/>
        <p:txBody>
          <a:bodyPr>
            <a:normAutofit/>
          </a:bodyPr>
          <a:lstStyle/>
          <a:p>
            <a:r>
              <a:rPr lang="fr-FR" dirty="0"/>
              <a:t>Attention, ST OK TB</a:t>
            </a:r>
            <a:r>
              <a:rPr lang="fr-FR" baseline="0" dirty="0"/>
              <a:t> </a:t>
            </a:r>
            <a:r>
              <a:rPr lang="fr-FR" dirty="0"/>
              <a:t>pour traiter</a:t>
            </a:r>
            <a:r>
              <a:rPr lang="fr-FR" baseline="0" dirty="0"/>
              <a:t> des tableaux et structure indicée</a:t>
            </a:r>
          </a:p>
          <a:p>
            <a:r>
              <a:rPr lang="fr-FR" baseline="0" dirty="0"/>
              <a:t>Mais très dangereux  , trop facile de faire des erreurs de raisonnement..</a:t>
            </a:r>
            <a:endParaRPr lang="fr-FR" dirty="0"/>
          </a:p>
        </p:txBody>
      </p:sp>
      <p:sp>
        <p:nvSpPr>
          <p:cNvPr id="4" name="Espace réservé du numéro de diapositive 3"/>
          <p:cNvSpPr>
            <a:spLocks noGrp="1"/>
          </p:cNvSpPr>
          <p:nvPr>
            <p:ph type="sldNum" sz="quarter" idx="10"/>
          </p:nvPr>
        </p:nvSpPr>
        <p:spPr/>
        <p:txBody>
          <a:bodyPr/>
          <a:lstStyle/>
          <a:p>
            <a:fld id="{2DC0A05E-1625-DD45-86A2-97D2764D4124}" type="slidenum">
              <a:rPr lang="fr-FR" smtClean="0"/>
              <a:pPr/>
              <a:t>24</a:t>
            </a:fld>
            <a:endParaRPr lang="fr-FR" dirty="0"/>
          </a:p>
        </p:txBody>
      </p:sp>
    </p:spTree>
    <p:extLst>
      <p:ext uri="{BB962C8B-B14F-4D97-AF65-F5344CB8AC3E}">
        <p14:creationId xmlns:p14="http://schemas.microsoft.com/office/powerpoint/2010/main" val="38550305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079500" y="863600"/>
            <a:ext cx="4638675" cy="3479800"/>
          </a:xfrm>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2DC0A05E-1625-DD45-86A2-97D2764D4124}" type="slidenum">
              <a:rPr lang="fr-FR" smtClean="0"/>
              <a:pPr/>
              <a:t>25</a:t>
            </a:fld>
            <a:endParaRPr lang="fr-FR" dirty="0"/>
          </a:p>
        </p:txBody>
      </p:sp>
    </p:spTree>
    <p:extLst>
      <p:ext uri="{BB962C8B-B14F-4D97-AF65-F5344CB8AC3E}">
        <p14:creationId xmlns:p14="http://schemas.microsoft.com/office/powerpoint/2010/main" val="36636581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a:extLst>
              <a:ext uri="{FF2B5EF4-FFF2-40B4-BE49-F238E27FC236}">
                <a16:creationId xmlns:a16="http://schemas.microsoft.com/office/drawing/2014/main" id="{DE031F94-4334-49B6-ABCB-B7B9FF267CE3}"/>
              </a:ext>
            </a:extLst>
          </p:cNvPr>
          <p:cNvSpPr>
            <a:spLocks noGrp="1" noChangeArrowheads="1"/>
          </p:cNvSpPr>
          <p:nvPr>
            <p:ph type="dt" idx="1"/>
          </p:nvPr>
        </p:nvSpPr>
        <p:spPr>
          <a:ln/>
        </p:spPr>
        <p:txBody>
          <a:bodyPr/>
          <a:lstStyle/>
          <a:p>
            <a:fld id="{31FED8FD-1EE9-483D-8AB5-CEC3D632B9FE}" type="datetime1">
              <a:rPr lang="fr-FR" altLang="fr-FR"/>
              <a:pPr/>
              <a:t>25/04/2021</a:t>
            </a:fld>
            <a:endParaRPr lang="fr-FR" altLang="fr-FR"/>
          </a:p>
        </p:txBody>
      </p:sp>
      <p:sp>
        <p:nvSpPr>
          <p:cNvPr id="7" name="Rectangle 5">
            <a:extLst>
              <a:ext uri="{FF2B5EF4-FFF2-40B4-BE49-F238E27FC236}">
                <a16:creationId xmlns:a16="http://schemas.microsoft.com/office/drawing/2014/main" id="{1C8DDFC7-3C84-4C29-8092-51B341FE36F9}"/>
              </a:ext>
            </a:extLst>
          </p:cNvPr>
          <p:cNvSpPr>
            <a:spLocks noGrp="1" noChangeArrowheads="1"/>
          </p:cNvSpPr>
          <p:nvPr>
            <p:ph type="sldNum" sz="quarter" idx="5"/>
          </p:nvPr>
        </p:nvSpPr>
        <p:spPr>
          <a:ln/>
        </p:spPr>
        <p:txBody>
          <a:bodyPr/>
          <a:lstStyle/>
          <a:p>
            <a:fld id="{239418EE-F2C9-4B04-8DB5-C93F40C6C5D3}" type="slidenum">
              <a:rPr lang="fr-FR" altLang="fr-FR"/>
              <a:pPr/>
              <a:t>26</a:t>
            </a:fld>
            <a:endParaRPr lang="fr-FR" altLang="fr-FR"/>
          </a:p>
        </p:txBody>
      </p:sp>
      <p:sp>
        <p:nvSpPr>
          <p:cNvPr id="52226" name="Rectangle 2">
            <a:extLst>
              <a:ext uri="{FF2B5EF4-FFF2-40B4-BE49-F238E27FC236}">
                <a16:creationId xmlns:a16="http://schemas.microsoft.com/office/drawing/2014/main" id="{026E2C20-C33E-44B8-B802-58D0935CA5EB}"/>
              </a:ext>
            </a:extLst>
          </p:cNvPr>
          <p:cNvSpPr>
            <a:spLocks noGrp="1" noChangeArrowheads="1"/>
          </p:cNvSpPr>
          <p:nvPr>
            <p:ph type="body" idx="1"/>
          </p:nvPr>
        </p:nvSpPr>
        <p:spPr>
          <a:ln/>
        </p:spPr>
        <p:txBody>
          <a:bodyPr/>
          <a:lstStyle/>
          <a:p>
            <a:endParaRPr lang="fr-FR" altLang="fr-FR"/>
          </a:p>
        </p:txBody>
      </p:sp>
      <p:sp>
        <p:nvSpPr>
          <p:cNvPr id="52227" name="Rectangle 3">
            <a:extLst>
              <a:ext uri="{FF2B5EF4-FFF2-40B4-BE49-F238E27FC236}">
                <a16:creationId xmlns:a16="http://schemas.microsoft.com/office/drawing/2014/main" id="{D2453153-1B4D-4DBF-A781-5E924A77940D}"/>
              </a:ext>
            </a:extLst>
          </p:cNvPr>
          <p:cNvSpPr>
            <a:spLocks noChangeArrowheads="1" noTextEdit="1"/>
          </p:cNvSpPr>
          <p:nvPr>
            <p:ph type="sldImg"/>
          </p:nvPr>
        </p:nvSpPr>
        <p:spPr>
          <a:xfrm>
            <a:off x="1079500" y="863600"/>
            <a:ext cx="4638675" cy="3479800"/>
          </a:xfrm>
          <a:ln cap="flat"/>
        </p:spPr>
      </p:sp>
    </p:spTree>
    <p:extLst>
      <p:ext uri="{BB962C8B-B14F-4D97-AF65-F5344CB8AC3E}">
        <p14:creationId xmlns:p14="http://schemas.microsoft.com/office/powerpoint/2010/main" val="10499627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079500" y="863600"/>
            <a:ext cx="4638675" cy="3479800"/>
          </a:xfrm>
        </p:spPr>
      </p:sp>
      <p:sp>
        <p:nvSpPr>
          <p:cNvPr id="3" name="Espace réservé des commentaires 2"/>
          <p:cNvSpPr>
            <a:spLocks noGrp="1"/>
          </p:cNvSpPr>
          <p:nvPr>
            <p:ph type="body" idx="1"/>
          </p:nvPr>
        </p:nvSpPr>
        <p:spPr/>
        <p:txBody>
          <a:bodyPr>
            <a:normAutofit/>
          </a:bodyPr>
          <a:lstStyle/>
          <a:p>
            <a:r>
              <a:rPr lang="fr-FR" dirty="0"/>
              <a:t>- Réseau de contact lu de gauche à droite et de haut en bas.</a:t>
            </a:r>
          </a:p>
          <a:p>
            <a:pPr>
              <a:buFontTx/>
              <a:buChar char="-"/>
            </a:pPr>
            <a:r>
              <a:rPr lang="fr-FR" dirty="0"/>
              <a:t> Flux</a:t>
            </a:r>
            <a:r>
              <a:rPr lang="fr-FR" baseline="0" dirty="0"/>
              <a:t> de programmation possible par saut vers label.</a:t>
            </a:r>
          </a:p>
          <a:p>
            <a:pPr>
              <a:buFontTx/>
              <a:buChar char="-"/>
            </a:pPr>
            <a:r>
              <a:rPr lang="fr-FR" baseline="0" dirty="0"/>
              <a:t> Le calcul ne ramène que des valeurs de vérité booléenne</a:t>
            </a:r>
            <a:endParaRPr lang="fr-FR" dirty="0"/>
          </a:p>
        </p:txBody>
      </p:sp>
      <p:sp>
        <p:nvSpPr>
          <p:cNvPr id="4" name="Espace réservé du numéro de diapositive 3"/>
          <p:cNvSpPr>
            <a:spLocks noGrp="1"/>
          </p:cNvSpPr>
          <p:nvPr>
            <p:ph type="sldNum" sz="quarter" idx="10"/>
          </p:nvPr>
        </p:nvSpPr>
        <p:spPr/>
        <p:txBody>
          <a:bodyPr/>
          <a:lstStyle/>
          <a:p>
            <a:fld id="{2DC0A05E-1625-DD45-86A2-97D2764D4124}" type="slidenum">
              <a:rPr lang="fr-FR" smtClean="0"/>
              <a:pPr/>
              <a:t>27</a:t>
            </a:fld>
            <a:endParaRPr lang="fr-FR" dirty="0"/>
          </a:p>
        </p:txBody>
      </p:sp>
    </p:spTree>
    <p:extLst>
      <p:ext uri="{BB962C8B-B14F-4D97-AF65-F5344CB8AC3E}">
        <p14:creationId xmlns:p14="http://schemas.microsoft.com/office/powerpoint/2010/main" val="38902785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079500" y="863600"/>
            <a:ext cx="4638675" cy="3479800"/>
          </a:xfrm>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2DC0A05E-1625-DD45-86A2-97D2764D4124}" type="slidenum">
              <a:rPr lang="fr-FR" smtClean="0"/>
              <a:pPr/>
              <a:t>28</a:t>
            </a:fld>
            <a:endParaRPr lang="fr-F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079500" y="863600"/>
            <a:ext cx="4638675" cy="3479800"/>
          </a:xfrm>
        </p:spPr>
      </p:sp>
      <p:sp>
        <p:nvSpPr>
          <p:cNvPr id="3" name="Espace réservé des commentaires 2"/>
          <p:cNvSpPr>
            <a:spLocks noGrp="1"/>
          </p:cNvSpPr>
          <p:nvPr>
            <p:ph type="body" idx="1"/>
          </p:nvPr>
        </p:nvSpPr>
        <p:spPr/>
        <p:txBody>
          <a:bodyPr>
            <a:normAutofit/>
          </a:bodyPr>
          <a:lstStyle/>
          <a:p>
            <a:pPr>
              <a:buFontTx/>
              <a:buChar char="-"/>
            </a:pPr>
            <a:r>
              <a:rPr lang="fr-FR" dirty="0"/>
              <a:t> Dire l’intérêt de connaître ces 3 </a:t>
            </a:r>
            <a:r>
              <a:rPr lang="fr-FR" dirty="0" err="1"/>
              <a:t>equations</a:t>
            </a:r>
            <a:endParaRPr lang="fr-FR" dirty="0"/>
          </a:p>
          <a:p>
            <a:pPr>
              <a:buFontTx/>
              <a:buChar char="-"/>
            </a:pPr>
            <a:r>
              <a:rPr lang="fr-FR" dirty="0"/>
              <a:t>Comment</a:t>
            </a:r>
            <a:r>
              <a:rPr lang="fr-FR" baseline="0" dirty="0"/>
              <a:t> reconstruire un front descendant?</a:t>
            </a:r>
          </a:p>
          <a:p>
            <a:pPr>
              <a:buFontTx/>
              <a:buChar char="-"/>
            </a:pPr>
            <a:endParaRPr lang="fr-FR" baseline="0" dirty="0"/>
          </a:p>
          <a:p>
            <a:pPr>
              <a:buFontTx/>
              <a:buNone/>
            </a:pPr>
            <a:r>
              <a:rPr lang="fr-FR" baseline="0" dirty="0"/>
              <a:t>- donner les schémas des mémoires câblées. Pourquoi préférer utiliser les mémoires câblées que les mémoires SET/RESET.</a:t>
            </a:r>
            <a:endParaRPr lang="fr-FR" dirty="0"/>
          </a:p>
        </p:txBody>
      </p:sp>
      <p:sp>
        <p:nvSpPr>
          <p:cNvPr id="4" name="Espace réservé du numéro de diapositive 3"/>
          <p:cNvSpPr>
            <a:spLocks noGrp="1"/>
          </p:cNvSpPr>
          <p:nvPr>
            <p:ph type="sldNum" sz="quarter" idx="10"/>
          </p:nvPr>
        </p:nvSpPr>
        <p:spPr/>
        <p:txBody>
          <a:bodyPr/>
          <a:lstStyle/>
          <a:p>
            <a:fld id="{2DC0A05E-1625-DD45-86A2-97D2764D4124}" type="slidenum">
              <a:rPr lang="fr-FR" smtClean="0"/>
              <a:pPr/>
              <a:t>29</a:t>
            </a:fld>
            <a:endParaRPr lang="fr-F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079500" y="863600"/>
            <a:ext cx="4638675" cy="3479800"/>
          </a:xfrm>
        </p:spPr>
      </p:sp>
      <p:sp>
        <p:nvSpPr>
          <p:cNvPr id="3" name="Espace réservé des commentaires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200" dirty="0"/>
              <a:t>Les types des données sortantes des blocs doivent correspondre rigoureusement au type des données d’entrée des blocs avals.</a:t>
            </a:r>
          </a:p>
          <a:p>
            <a:endParaRPr lang="fr-FR" dirty="0"/>
          </a:p>
        </p:txBody>
      </p:sp>
      <p:sp>
        <p:nvSpPr>
          <p:cNvPr id="4" name="Espace réservé du numéro de diapositive 3"/>
          <p:cNvSpPr>
            <a:spLocks noGrp="1"/>
          </p:cNvSpPr>
          <p:nvPr>
            <p:ph type="sldNum" sz="quarter" idx="10"/>
          </p:nvPr>
        </p:nvSpPr>
        <p:spPr/>
        <p:txBody>
          <a:bodyPr/>
          <a:lstStyle/>
          <a:p>
            <a:fld id="{2DC0A05E-1625-DD45-86A2-97D2764D4124}" type="slidenum">
              <a:rPr lang="fr-FR" smtClean="0"/>
              <a:pPr/>
              <a:t>30</a:t>
            </a:fld>
            <a:endParaRPr lang="fr-FR"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079500" y="863600"/>
            <a:ext cx="4638675" cy="3479800"/>
          </a:xfrm>
        </p:spPr>
      </p:sp>
      <p:sp>
        <p:nvSpPr>
          <p:cNvPr id="3" name="Espace réservé des commentaires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200" dirty="0"/>
              <a:t>Les types des données sortantes des blocs doivent correspondre rigoureusement au type des données d’entrée des blocs avals.</a:t>
            </a:r>
          </a:p>
          <a:p>
            <a:endParaRPr lang="fr-FR" dirty="0"/>
          </a:p>
        </p:txBody>
      </p:sp>
      <p:sp>
        <p:nvSpPr>
          <p:cNvPr id="4" name="Espace réservé du numéro de diapositive 3"/>
          <p:cNvSpPr>
            <a:spLocks noGrp="1"/>
          </p:cNvSpPr>
          <p:nvPr>
            <p:ph type="sldNum" sz="quarter" idx="10"/>
          </p:nvPr>
        </p:nvSpPr>
        <p:spPr/>
        <p:txBody>
          <a:bodyPr/>
          <a:lstStyle/>
          <a:p>
            <a:fld id="{2DC0A05E-1625-DD45-86A2-97D2764D4124}" type="slidenum">
              <a:rPr lang="fr-FR" smtClean="0"/>
              <a:pPr/>
              <a:t>31</a:t>
            </a:fld>
            <a:endParaRPr lang="fr-F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a:extLst>
              <a:ext uri="{FF2B5EF4-FFF2-40B4-BE49-F238E27FC236}">
                <a16:creationId xmlns:a16="http://schemas.microsoft.com/office/drawing/2014/main" id="{61DBAE3C-37FD-4EA2-9A96-CC124E5A6D23}"/>
              </a:ext>
            </a:extLst>
          </p:cNvPr>
          <p:cNvSpPr>
            <a:spLocks noGrp="1" noChangeArrowheads="1"/>
          </p:cNvSpPr>
          <p:nvPr>
            <p:ph type="dt" idx="1"/>
          </p:nvPr>
        </p:nvSpPr>
        <p:spPr>
          <a:ln/>
        </p:spPr>
        <p:txBody>
          <a:bodyPr/>
          <a:lstStyle/>
          <a:p>
            <a:fld id="{BFF4A048-A7BE-4AC1-855D-372C7A0DC4B3}" type="datetime1">
              <a:rPr lang="fr-FR" altLang="fr-FR"/>
              <a:pPr/>
              <a:t>25/04/2021</a:t>
            </a:fld>
            <a:endParaRPr lang="fr-FR" altLang="fr-FR"/>
          </a:p>
        </p:txBody>
      </p:sp>
      <p:sp>
        <p:nvSpPr>
          <p:cNvPr id="7" name="Rectangle 5">
            <a:extLst>
              <a:ext uri="{FF2B5EF4-FFF2-40B4-BE49-F238E27FC236}">
                <a16:creationId xmlns:a16="http://schemas.microsoft.com/office/drawing/2014/main" id="{6AE932FB-4F5C-4114-B879-09A947591825}"/>
              </a:ext>
            </a:extLst>
          </p:cNvPr>
          <p:cNvSpPr>
            <a:spLocks noGrp="1" noChangeArrowheads="1"/>
          </p:cNvSpPr>
          <p:nvPr>
            <p:ph type="sldNum" sz="quarter" idx="5"/>
          </p:nvPr>
        </p:nvSpPr>
        <p:spPr>
          <a:ln/>
        </p:spPr>
        <p:txBody>
          <a:bodyPr/>
          <a:lstStyle/>
          <a:p>
            <a:fld id="{0F6CDB1E-55AA-4AB9-AC7B-EA3ED8EB0275}" type="slidenum">
              <a:rPr lang="fr-FR" altLang="fr-FR"/>
              <a:pPr/>
              <a:t>5</a:t>
            </a:fld>
            <a:endParaRPr lang="fr-FR" altLang="fr-FR"/>
          </a:p>
        </p:txBody>
      </p:sp>
      <p:sp>
        <p:nvSpPr>
          <p:cNvPr id="13314" name="Rectangle 2">
            <a:extLst>
              <a:ext uri="{FF2B5EF4-FFF2-40B4-BE49-F238E27FC236}">
                <a16:creationId xmlns:a16="http://schemas.microsoft.com/office/drawing/2014/main" id="{185B184C-12E2-4F44-BC75-6BC776BC7F6D}"/>
              </a:ext>
            </a:extLst>
          </p:cNvPr>
          <p:cNvSpPr>
            <a:spLocks noGrp="1" noChangeArrowheads="1"/>
          </p:cNvSpPr>
          <p:nvPr>
            <p:ph type="body" idx="1"/>
          </p:nvPr>
        </p:nvSpPr>
        <p:spPr>
          <a:ln/>
        </p:spPr>
        <p:txBody>
          <a:bodyPr/>
          <a:lstStyle/>
          <a:p>
            <a:endParaRPr lang="fr-FR" altLang="fr-FR"/>
          </a:p>
        </p:txBody>
      </p:sp>
      <p:sp>
        <p:nvSpPr>
          <p:cNvPr id="13315" name="Rectangle 3">
            <a:extLst>
              <a:ext uri="{FF2B5EF4-FFF2-40B4-BE49-F238E27FC236}">
                <a16:creationId xmlns:a16="http://schemas.microsoft.com/office/drawing/2014/main" id="{43ACC468-C698-4EBE-9B41-E19EF912845B}"/>
              </a:ext>
            </a:extLst>
          </p:cNvPr>
          <p:cNvSpPr>
            <a:spLocks noChangeArrowheads="1" noTextEdit="1"/>
          </p:cNvSpPr>
          <p:nvPr>
            <p:ph type="sldImg"/>
          </p:nvPr>
        </p:nvSpPr>
        <p:spPr>
          <a:xfrm>
            <a:off x="1079500" y="863600"/>
            <a:ext cx="4638675" cy="3479800"/>
          </a:xfrm>
          <a:ln cap="flat"/>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a:extLst>
              <a:ext uri="{FF2B5EF4-FFF2-40B4-BE49-F238E27FC236}">
                <a16:creationId xmlns:a16="http://schemas.microsoft.com/office/drawing/2014/main" id="{3F4DEAC8-ECB2-4C75-A38A-1E925A469661}"/>
              </a:ext>
            </a:extLst>
          </p:cNvPr>
          <p:cNvSpPr>
            <a:spLocks noGrp="1" noChangeArrowheads="1"/>
          </p:cNvSpPr>
          <p:nvPr>
            <p:ph type="dt" idx="1"/>
          </p:nvPr>
        </p:nvSpPr>
        <p:spPr>
          <a:ln/>
        </p:spPr>
        <p:txBody>
          <a:bodyPr/>
          <a:lstStyle/>
          <a:p>
            <a:fld id="{C5F46F17-B39D-4397-8C52-E12F51183291}" type="datetime1">
              <a:rPr lang="fr-FR" altLang="fr-FR"/>
              <a:pPr/>
              <a:t>25/04/2021</a:t>
            </a:fld>
            <a:endParaRPr lang="fr-FR" altLang="fr-FR"/>
          </a:p>
        </p:txBody>
      </p:sp>
      <p:sp>
        <p:nvSpPr>
          <p:cNvPr id="7" name="Rectangle 5">
            <a:extLst>
              <a:ext uri="{FF2B5EF4-FFF2-40B4-BE49-F238E27FC236}">
                <a16:creationId xmlns:a16="http://schemas.microsoft.com/office/drawing/2014/main" id="{43D3DCD3-5269-4C2F-A12A-0AC799AB8101}"/>
              </a:ext>
            </a:extLst>
          </p:cNvPr>
          <p:cNvSpPr>
            <a:spLocks noGrp="1" noChangeArrowheads="1"/>
          </p:cNvSpPr>
          <p:nvPr>
            <p:ph type="sldNum" sz="quarter" idx="5"/>
          </p:nvPr>
        </p:nvSpPr>
        <p:spPr>
          <a:ln/>
        </p:spPr>
        <p:txBody>
          <a:bodyPr/>
          <a:lstStyle/>
          <a:p>
            <a:fld id="{1A46183A-ED80-4429-9247-2A4C8E88AB06}" type="slidenum">
              <a:rPr lang="fr-FR" altLang="fr-FR"/>
              <a:pPr/>
              <a:t>7</a:t>
            </a:fld>
            <a:endParaRPr lang="fr-FR" altLang="fr-FR"/>
          </a:p>
        </p:txBody>
      </p:sp>
      <p:sp>
        <p:nvSpPr>
          <p:cNvPr id="15362" name="Rectangle 2">
            <a:extLst>
              <a:ext uri="{FF2B5EF4-FFF2-40B4-BE49-F238E27FC236}">
                <a16:creationId xmlns:a16="http://schemas.microsoft.com/office/drawing/2014/main" id="{88723295-723E-46F6-8689-8D46EB7C0E30}"/>
              </a:ext>
            </a:extLst>
          </p:cNvPr>
          <p:cNvSpPr>
            <a:spLocks noGrp="1" noChangeArrowheads="1"/>
          </p:cNvSpPr>
          <p:nvPr>
            <p:ph type="body" idx="1"/>
          </p:nvPr>
        </p:nvSpPr>
        <p:spPr>
          <a:ln/>
        </p:spPr>
        <p:txBody>
          <a:bodyPr/>
          <a:lstStyle/>
          <a:p>
            <a:endParaRPr lang="fr-FR" altLang="fr-FR"/>
          </a:p>
        </p:txBody>
      </p:sp>
      <p:sp>
        <p:nvSpPr>
          <p:cNvPr id="15363" name="Rectangle 3">
            <a:extLst>
              <a:ext uri="{FF2B5EF4-FFF2-40B4-BE49-F238E27FC236}">
                <a16:creationId xmlns:a16="http://schemas.microsoft.com/office/drawing/2014/main" id="{5E42F677-BCE3-4A71-A7B5-5ACCA54A8D5D}"/>
              </a:ext>
            </a:extLst>
          </p:cNvPr>
          <p:cNvSpPr>
            <a:spLocks noChangeArrowheads="1" noTextEdit="1"/>
          </p:cNvSpPr>
          <p:nvPr>
            <p:ph type="sldImg"/>
          </p:nvPr>
        </p:nvSpPr>
        <p:spPr>
          <a:xfrm>
            <a:off x="1079500" y="863600"/>
            <a:ext cx="4638675" cy="3479800"/>
          </a:xfrm>
          <a:ln cap="flat"/>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a:extLst>
              <a:ext uri="{FF2B5EF4-FFF2-40B4-BE49-F238E27FC236}">
                <a16:creationId xmlns:a16="http://schemas.microsoft.com/office/drawing/2014/main" id="{C064255D-D3CA-46EF-B662-08D075E633E3}"/>
              </a:ext>
            </a:extLst>
          </p:cNvPr>
          <p:cNvSpPr>
            <a:spLocks noGrp="1" noChangeArrowheads="1"/>
          </p:cNvSpPr>
          <p:nvPr>
            <p:ph type="dt" idx="1"/>
          </p:nvPr>
        </p:nvSpPr>
        <p:spPr>
          <a:ln/>
        </p:spPr>
        <p:txBody>
          <a:bodyPr/>
          <a:lstStyle/>
          <a:p>
            <a:fld id="{90C80E12-5F6A-4530-802C-E60C8FB45192}" type="datetime1">
              <a:rPr lang="fr-FR" altLang="fr-FR"/>
              <a:pPr/>
              <a:t>25/04/2021</a:t>
            </a:fld>
            <a:endParaRPr lang="fr-FR" altLang="fr-FR"/>
          </a:p>
        </p:txBody>
      </p:sp>
      <p:sp>
        <p:nvSpPr>
          <p:cNvPr id="7" name="Rectangle 5">
            <a:extLst>
              <a:ext uri="{FF2B5EF4-FFF2-40B4-BE49-F238E27FC236}">
                <a16:creationId xmlns:a16="http://schemas.microsoft.com/office/drawing/2014/main" id="{35344CC3-D959-4576-983F-DF8A83D720E5}"/>
              </a:ext>
            </a:extLst>
          </p:cNvPr>
          <p:cNvSpPr>
            <a:spLocks noGrp="1" noChangeArrowheads="1"/>
          </p:cNvSpPr>
          <p:nvPr>
            <p:ph type="sldNum" sz="quarter" idx="5"/>
          </p:nvPr>
        </p:nvSpPr>
        <p:spPr>
          <a:ln/>
        </p:spPr>
        <p:txBody>
          <a:bodyPr/>
          <a:lstStyle/>
          <a:p>
            <a:fld id="{FE65A720-5252-4ED6-BFFD-B86D74C280B6}" type="slidenum">
              <a:rPr lang="fr-FR" altLang="fr-FR"/>
              <a:pPr/>
              <a:t>8</a:t>
            </a:fld>
            <a:endParaRPr lang="fr-FR" altLang="fr-FR"/>
          </a:p>
        </p:txBody>
      </p:sp>
      <p:sp>
        <p:nvSpPr>
          <p:cNvPr id="17410" name="Rectangle 2">
            <a:extLst>
              <a:ext uri="{FF2B5EF4-FFF2-40B4-BE49-F238E27FC236}">
                <a16:creationId xmlns:a16="http://schemas.microsoft.com/office/drawing/2014/main" id="{D99934C5-7CA5-4836-88F1-A8963737A89C}"/>
              </a:ext>
            </a:extLst>
          </p:cNvPr>
          <p:cNvSpPr>
            <a:spLocks noGrp="1" noChangeArrowheads="1"/>
          </p:cNvSpPr>
          <p:nvPr>
            <p:ph type="body" idx="1"/>
          </p:nvPr>
        </p:nvSpPr>
        <p:spPr>
          <a:ln/>
        </p:spPr>
        <p:txBody>
          <a:bodyPr/>
          <a:lstStyle/>
          <a:p>
            <a:endParaRPr lang="fr-FR" altLang="fr-FR"/>
          </a:p>
        </p:txBody>
      </p:sp>
      <p:sp>
        <p:nvSpPr>
          <p:cNvPr id="17411" name="Rectangle 3">
            <a:extLst>
              <a:ext uri="{FF2B5EF4-FFF2-40B4-BE49-F238E27FC236}">
                <a16:creationId xmlns:a16="http://schemas.microsoft.com/office/drawing/2014/main" id="{F5DD93EC-D385-4D36-A199-7FAEBB5C1EED}"/>
              </a:ext>
            </a:extLst>
          </p:cNvPr>
          <p:cNvSpPr>
            <a:spLocks noChangeArrowheads="1" noTextEdit="1"/>
          </p:cNvSpPr>
          <p:nvPr>
            <p:ph type="sldImg"/>
          </p:nvPr>
        </p:nvSpPr>
        <p:spPr>
          <a:xfrm>
            <a:off x="1079500" y="863600"/>
            <a:ext cx="4638675" cy="3479800"/>
          </a:xfrm>
          <a:ln cap="flat"/>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a:extLst>
              <a:ext uri="{FF2B5EF4-FFF2-40B4-BE49-F238E27FC236}">
                <a16:creationId xmlns:a16="http://schemas.microsoft.com/office/drawing/2014/main" id="{20A924F7-6A41-4427-B028-7C09088AA284}"/>
              </a:ext>
            </a:extLst>
          </p:cNvPr>
          <p:cNvSpPr>
            <a:spLocks noGrp="1" noChangeArrowheads="1"/>
          </p:cNvSpPr>
          <p:nvPr>
            <p:ph type="dt" idx="1"/>
          </p:nvPr>
        </p:nvSpPr>
        <p:spPr>
          <a:ln/>
        </p:spPr>
        <p:txBody>
          <a:bodyPr/>
          <a:lstStyle/>
          <a:p>
            <a:fld id="{12ADAE72-2D69-4861-9587-D352F069251D}" type="datetime1">
              <a:rPr lang="fr-FR" altLang="fr-FR"/>
              <a:pPr/>
              <a:t>25/04/2021</a:t>
            </a:fld>
            <a:endParaRPr lang="fr-FR" altLang="fr-FR"/>
          </a:p>
        </p:txBody>
      </p:sp>
      <p:sp>
        <p:nvSpPr>
          <p:cNvPr id="7" name="Rectangle 5">
            <a:extLst>
              <a:ext uri="{FF2B5EF4-FFF2-40B4-BE49-F238E27FC236}">
                <a16:creationId xmlns:a16="http://schemas.microsoft.com/office/drawing/2014/main" id="{0DB8498A-1783-4F85-B0EB-10D5A287C145}"/>
              </a:ext>
            </a:extLst>
          </p:cNvPr>
          <p:cNvSpPr>
            <a:spLocks noGrp="1" noChangeArrowheads="1"/>
          </p:cNvSpPr>
          <p:nvPr>
            <p:ph type="sldNum" sz="quarter" idx="5"/>
          </p:nvPr>
        </p:nvSpPr>
        <p:spPr>
          <a:ln/>
        </p:spPr>
        <p:txBody>
          <a:bodyPr/>
          <a:lstStyle/>
          <a:p>
            <a:fld id="{2E826CA4-BEFC-4213-B11C-341A785FA553}" type="slidenum">
              <a:rPr lang="fr-FR" altLang="fr-FR"/>
              <a:pPr/>
              <a:t>9</a:t>
            </a:fld>
            <a:endParaRPr lang="fr-FR" altLang="fr-FR"/>
          </a:p>
        </p:txBody>
      </p:sp>
      <p:sp>
        <p:nvSpPr>
          <p:cNvPr id="19458" name="Rectangle 2">
            <a:extLst>
              <a:ext uri="{FF2B5EF4-FFF2-40B4-BE49-F238E27FC236}">
                <a16:creationId xmlns:a16="http://schemas.microsoft.com/office/drawing/2014/main" id="{50D1AA3C-6D42-49BD-B230-75C00294F4B7}"/>
              </a:ext>
            </a:extLst>
          </p:cNvPr>
          <p:cNvSpPr>
            <a:spLocks noGrp="1" noChangeArrowheads="1"/>
          </p:cNvSpPr>
          <p:nvPr>
            <p:ph type="body" idx="1"/>
          </p:nvPr>
        </p:nvSpPr>
        <p:spPr>
          <a:ln/>
        </p:spPr>
        <p:txBody>
          <a:bodyPr/>
          <a:lstStyle/>
          <a:p>
            <a:endParaRPr lang="fr-FR" altLang="fr-FR"/>
          </a:p>
        </p:txBody>
      </p:sp>
      <p:sp>
        <p:nvSpPr>
          <p:cNvPr id="19459" name="Rectangle 3">
            <a:extLst>
              <a:ext uri="{FF2B5EF4-FFF2-40B4-BE49-F238E27FC236}">
                <a16:creationId xmlns:a16="http://schemas.microsoft.com/office/drawing/2014/main" id="{D292D9D1-98EC-419B-9F5D-947F49B0518F}"/>
              </a:ext>
            </a:extLst>
          </p:cNvPr>
          <p:cNvSpPr>
            <a:spLocks noChangeArrowheads="1" noTextEdit="1"/>
          </p:cNvSpPr>
          <p:nvPr>
            <p:ph type="sldImg"/>
          </p:nvPr>
        </p:nvSpPr>
        <p:spPr>
          <a:xfrm>
            <a:off x="1079500" y="863600"/>
            <a:ext cx="4638675" cy="3479800"/>
          </a:xfrm>
          <a:ln cap="flat"/>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a:extLst>
              <a:ext uri="{FF2B5EF4-FFF2-40B4-BE49-F238E27FC236}">
                <a16:creationId xmlns:a16="http://schemas.microsoft.com/office/drawing/2014/main" id="{902E2156-3C4B-4D2F-B449-47C9C84E3202}"/>
              </a:ext>
            </a:extLst>
          </p:cNvPr>
          <p:cNvSpPr>
            <a:spLocks noGrp="1" noChangeArrowheads="1"/>
          </p:cNvSpPr>
          <p:nvPr>
            <p:ph type="dt" idx="1"/>
          </p:nvPr>
        </p:nvSpPr>
        <p:spPr>
          <a:ln/>
        </p:spPr>
        <p:txBody>
          <a:bodyPr/>
          <a:lstStyle/>
          <a:p>
            <a:fld id="{B6E9CE4B-9B72-41C5-B51E-8D371BA269F0}" type="datetime1">
              <a:rPr lang="fr-FR" altLang="fr-FR"/>
              <a:pPr/>
              <a:t>25/04/2021</a:t>
            </a:fld>
            <a:endParaRPr lang="fr-FR" altLang="fr-FR"/>
          </a:p>
        </p:txBody>
      </p:sp>
      <p:sp>
        <p:nvSpPr>
          <p:cNvPr id="7" name="Rectangle 5">
            <a:extLst>
              <a:ext uri="{FF2B5EF4-FFF2-40B4-BE49-F238E27FC236}">
                <a16:creationId xmlns:a16="http://schemas.microsoft.com/office/drawing/2014/main" id="{3F6DF083-308C-42F7-9F73-15A6EBCBCC08}"/>
              </a:ext>
            </a:extLst>
          </p:cNvPr>
          <p:cNvSpPr>
            <a:spLocks noGrp="1" noChangeArrowheads="1"/>
          </p:cNvSpPr>
          <p:nvPr>
            <p:ph type="sldNum" sz="quarter" idx="5"/>
          </p:nvPr>
        </p:nvSpPr>
        <p:spPr>
          <a:ln/>
        </p:spPr>
        <p:txBody>
          <a:bodyPr/>
          <a:lstStyle/>
          <a:p>
            <a:fld id="{5A47DBCD-0E48-4F11-9F3D-9325BCE8D7FB}" type="slidenum">
              <a:rPr lang="fr-FR" altLang="fr-FR"/>
              <a:pPr/>
              <a:t>10</a:t>
            </a:fld>
            <a:endParaRPr lang="fr-FR" altLang="fr-FR"/>
          </a:p>
        </p:txBody>
      </p:sp>
      <p:sp>
        <p:nvSpPr>
          <p:cNvPr id="21506" name="Rectangle 2">
            <a:extLst>
              <a:ext uri="{FF2B5EF4-FFF2-40B4-BE49-F238E27FC236}">
                <a16:creationId xmlns:a16="http://schemas.microsoft.com/office/drawing/2014/main" id="{6731A384-A8CB-4416-A984-0B44B82A2955}"/>
              </a:ext>
            </a:extLst>
          </p:cNvPr>
          <p:cNvSpPr>
            <a:spLocks noGrp="1" noChangeArrowheads="1"/>
          </p:cNvSpPr>
          <p:nvPr>
            <p:ph type="body" idx="1"/>
          </p:nvPr>
        </p:nvSpPr>
        <p:spPr>
          <a:ln/>
        </p:spPr>
        <p:txBody>
          <a:bodyPr/>
          <a:lstStyle/>
          <a:p>
            <a:endParaRPr lang="fr-FR" altLang="fr-FR"/>
          </a:p>
        </p:txBody>
      </p:sp>
      <p:sp>
        <p:nvSpPr>
          <p:cNvPr id="21507" name="Rectangle 3">
            <a:extLst>
              <a:ext uri="{FF2B5EF4-FFF2-40B4-BE49-F238E27FC236}">
                <a16:creationId xmlns:a16="http://schemas.microsoft.com/office/drawing/2014/main" id="{084C4B04-2869-486C-9122-8F6B852B36BB}"/>
              </a:ext>
            </a:extLst>
          </p:cNvPr>
          <p:cNvSpPr>
            <a:spLocks noChangeArrowheads="1" noTextEdit="1"/>
          </p:cNvSpPr>
          <p:nvPr>
            <p:ph type="sldImg"/>
          </p:nvPr>
        </p:nvSpPr>
        <p:spPr>
          <a:xfrm>
            <a:off x="1079500" y="863600"/>
            <a:ext cx="4638675" cy="3479800"/>
          </a:xfrm>
          <a:ln cap="flat"/>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a:extLst>
              <a:ext uri="{FF2B5EF4-FFF2-40B4-BE49-F238E27FC236}">
                <a16:creationId xmlns:a16="http://schemas.microsoft.com/office/drawing/2014/main" id="{2743A743-52D5-451B-8FA7-812D4A7EC46E}"/>
              </a:ext>
            </a:extLst>
          </p:cNvPr>
          <p:cNvSpPr>
            <a:spLocks noGrp="1" noChangeArrowheads="1"/>
          </p:cNvSpPr>
          <p:nvPr>
            <p:ph type="dt" idx="1"/>
          </p:nvPr>
        </p:nvSpPr>
        <p:spPr>
          <a:ln/>
        </p:spPr>
        <p:txBody>
          <a:bodyPr/>
          <a:lstStyle/>
          <a:p>
            <a:fld id="{B4901B8C-D0F8-40B4-9D46-744870A902FE}" type="datetime1">
              <a:rPr lang="fr-FR" altLang="fr-FR"/>
              <a:pPr/>
              <a:t>25/04/2021</a:t>
            </a:fld>
            <a:endParaRPr lang="fr-FR" altLang="fr-FR"/>
          </a:p>
        </p:txBody>
      </p:sp>
      <p:sp>
        <p:nvSpPr>
          <p:cNvPr id="7" name="Rectangle 5">
            <a:extLst>
              <a:ext uri="{FF2B5EF4-FFF2-40B4-BE49-F238E27FC236}">
                <a16:creationId xmlns:a16="http://schemas.microsoft.com/office/drawing/2014/main" id="{A9FFC3F4-5C0B-4556-A381-BA763DA6F122}"/>
              </a:ext>
            </a:extLst>
          </p:cNvPr>
          <p:cNvSpPr>
            <a:spLocks noGrp="1" noChangeArrowheads="1"/>
          </p:cNvSpPr>
          <p:nvPr>
            <p:ph type="sldNum" sz="quarter" idx="5"/>
          </p:nvPr>
        </p:nvSpPr>
        <p:spPr>
          <a:ln/>
        </p:spPr>
        <p:txBody>
          <a:bodyPr/>
          <a:lstStyle/>
          <a:p>
            <a:fld id="{95317484-02E6-4794-98A0-76C84C006BD5}" type="slidenum">
              <a:rPr lang="fr-FR" altLang="fr-FR"/>
              <a:pPr/>
              <a:t>11</a:t>
            </a:fld>
            <a:endParaRPr lang="fr-FR" altLang="fr-FR"/>
          </a:p>
        </p:txBody>
      </p:sp>
      <p:sp>
        <p:nvSpPr>
          <p:cNvPr id="25602" name="Rectangle 2">
            <a:extLst>
              <a:ext uri="{FF2B5EF4-FFF2-40B4-BE49-F238E27FC236}">
                <a16:creationId xmlns:a16="http://schemas.microsoft.com/office/drawing/2014/main" id="{EC9349DC-363E-4FB3-AF89-8544A97E564C}"/>
              </a:ext>
            </a:extLst>
          </p:cNvPr>
          <p:cNvSpPr>
            <a:spLocks noGrp="1" noChangeArrowheads="1"/>
          </p:cNvSpPr>
          <p:nvPr>
            <p:ph type="body" idx="1"/>
          </p:nvPr>
        </p:nvSpPr>
        <p:spPr>
          <a:ln/>
        </p:spPr>
        <p:txBody>
          <a:bodyPr/>
          <a:lstStyle/>
          <a:p>
            <a:endParaRPr lang="fr-FR" altLang="fr-FR"/>
          </a:p>
        </p:txBody>
      </p:sp>
      <p:sp>
        <p:nvSpPr>
          <p:cNvPr id="25603" name="Rectangle 3">
            <a:extLst>
              <a:ext uri="{FF2B5EF4-FFF2-40B4-BE49-F238E27FC236}">
                <a16:creationId xmlns:a16="http://schemas.microsoft.com/office/drawing/2014/main" id="{84644F2E-4F0F-4E7E-B67F-60381516AECE}"/>
              </a:ext>
            </a:extLst>
          </p:cNvPr>
          <p:cNvSpPr>
            <a:spLocks noChangeArrowheads="1" noTextEdit="1"/>
          </p:cNvSpPr>
          <p:nvPr>
            <p:ph type="sldImg"/>
          </p:nvPr>
        </p:nvSpPr>
        <p:spPr>
          <a:xfrm>
            <a:off x="1079500" y="863600"/>
            <a:ext cx="4638675" cy="3479800"/>
          </a:xfrm>
          <a:ln cap="flat"/>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a:extLst>
              <a:ext uri="{FF2B5EF4-FFF2-40B4-BE49-F238E27FC236}">
                <a16:creationId xmlns:a16="http://schemas.microsoft.com/office/drawing/2014/main" id="{3C6B1E21-EFA7-4E79-9F39-E045FA9E3C79}"/>
              </a:ext>
            </a:extLst>
          </p:cNvPr>
          <p:cNvSpPr>
            <a:spLocks noGrp="1" noChangeArrowheads="1"/>
          </p:cNvSpPr>
          <p:nvPr>
            <p:ph type="dt" idx="1"/>
          </p:nvPr>
        </p:nvSpPr>
        <p:spPr>
          <a:ln/>
        </p:spPr>
        <p:txBody>
          <a:bodyPr/>
          <a:lstStyle/>
          <a:p>
            <a:fld id="{FC481471-2D1A-4472-9B38-0731685F5D63}" type="datetime1">
              <a:rPr lang="fr-FR" altLang="fr-FR"/>
              <a:pPr/>
              <a:t>25/04/2021</a:t>
            </a:fld>
            <a:endParaRPr lang="fr-FR" altLang="fr-FR"/>
          </a:p>
        </p:txBody>
      </p:sp>
      <p:sp>
        <p:nvSpPr>
          <p:cNvPr id="7" name="Rectangle 5">
            <a:extLst>
              <a:ext uri="{FF2B5EF4-FFF2-40B4-BE49-F238E27FC236}">
                <a16:creationId xmlns:a16="http://schemas.microsoft.com/office/drawing/2014/main" id="{12EAE245-9A68-48E1-9521-46128C955FE3}"/>
              </a:ext>
            </a:extLst>
          </p:cNvPr>
          <p:cNvSpPr>
            <a:spLocks noGrp="1" noChangeArrowheads="1"/>
          </p:cNvSpPr>
          <p:nvPr>
            <p:ph type="sldNum" sz="quarter" idx="5"/>
          </p:nvPr>
        </p:nvSpPr>
        <p:spPr>
          <a:ln/>
        </p:spPr>
        <p:txBody>
          <a:bodyPr/>
          <a:lstStyle/>
          <a:p>
            <a:fld id="{655CFE57-8CC7-4EC9-9502-5C83B54FBF73}" type="slidenum">
              <a:rPr lang="fr-FR" altLang="fr-FR"/>
              <a:pPr/>
              <a:t>12</a:t>
            </a:fld>
            <a:endParaRPr lang="fr-FR" altLang="fr-FR"/>
          </a:p>
        </p:txBody>
      </p:sp>
      <p:sp>
        <p:nvSpPr>
          <p:cNvPr id="27650" name="Rectangle 2">
            <a:extLst>
              <a:ext uri="{FF2B5EF4-FFF2-40B4-BE49-F238E27FC236}">
                <a16:creationId xmlns:a16="http://schemas.microsoft.com/office/drawing/2014/main" id="{FA050C8D-D037-46BE-9B63-13934CEBE9F4}"/>
              </a:ext>
            </a:extLst>
          </p:cNvPr>
          <p:cNvSpPr>
            <a:spLocks noGrp="1" noChangeArrowheads="1"/>
          </p:cNvSpPr>
          <p:nvPr>
            <p:ph type="body" idx="1"/>
          </p:nvPr>
        </p:nvSpPr>
        <p:spPr>
          <a:ln/>
        </p:spPr>
        <p:txBody>
          <a:bodyPr/>
          <a:lstStyle/>
          <a:p>
            <a:endParaRPr lang="fr-FR" altLang="fr-FR"/>
          </a:p>
        </p:txBody>
      </p:sp>
      <p:sp>
        <p:nvSpPr>
          <p:cNvPr id="27651" name="Rectangle 3">
            <a:extLst>
              <a:ext uri="{FF2B5EF4-FFF2-40B4-BE49-F238E27FC236}">
                <a16:creationId xmlns:a16="http://schemas.microsoft.com/office/drawing/2014/main" id="{6AD6CCE2-B9FA-4B6C-AC9F-B54AFAFBCD8F}"/>
              </a:ext>
            </a:extLst>
          </p:cNvPr>
          <p:cNvSpPr>
            <a:spLocks noChangeArrowheads="1" noTextEdit="1"/>
          </p:cNvSpPr>
          <p:nvPr>
            <p:ph type="sldImg"/>
          </p:nvPr>
        </p:nvSpPr>
        <p:spPr>
          <a:xfrm>
            <a:off x="1079500" y="863600"/>
            <a:ext cx="4638675" cy="3479800"/>
          </a:xfrm>
          <a:ln cap="flat"/>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1F7737-9550-4F84-8B53-DF5360F324AB}"/>
              </a:ext>
            </a:extLst>
          </p:cNvPr>
          <p:cNvSpPr>
            <a:spLocks noGrp="1"/>
          </p:cNvSpPr>
          <p:nvPr>
            <p:ph type="ctrTitle"/>
          </p:nvPr>
        </p:nvSpPr>
        <p:spPr>
          <a:xfrm>
            <a:off x="1143000" y="1122363"/>
            <a:ext cx="6858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5BFE2B4C-A304-46CA-BA02-B60262F06DF9}"/>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u numéro de diapositive 3">
            <a:extLst>
              <a:ext uri="{FF2B5EF4-FFF2-40B4-BE49-F238E27FC236}">
                <a16:creationId xmlns:a16="http://schemas.microsoft.com/office/drawing/2014/main" id="{FE8EE02C-3CFB-45AB-B022-10D68B259E37}"/>
              </a:ext>
            </a:extLst>
          </p:cNvPr>
          <p:cNvSpPr>
            <a:spLocks noGrp="1"/>
          </p:cNvSpPr>
          <p:nvPr>
            <p:ph type="sldNum" sz="quarter" idx="10"/>
          </p:nvPr>
        </p:nvSpPr>
        <p:spPr/>
        <p:txBody>
          <a:bodyPr/>
          <a:lstStyle>
            <a:lvl1pPr>
              <a:defRPr/>
            </a:lvl1pPr>
          </a:lstStyle>
          <a:p>
            <a:fld id="{8D72AB79-2A63-4CA1-840B-3CBED8EAB02B}" type="slidenum">
              <a:rPr lang="fr-FR" altLang="fr-FR"/>
              <a:pPr/>
              <a:t>‹N°›</a:t>
            </a:fld>
            <a:endParaRPr lang="fr-FR" altLang="fr-FR"/>
          </a:p>
        </p:txBody>
      </p:sp>
    </p:spTree>
    <p:extLst>
      <p:ext uri="{BB962C8B-B14F-4D97-AF65-F5344CB8AC3E}">
        <p14:creationId xmlns:p14="http://schemas.microsoft.com/office/powerpoint/2010/main" val="34420389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7CDEF6E-55ED-42F4-AA4C-C09B75829B8E}"/>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16E7E948-C39F-4474-A626-8B3EF8933DCA}"/>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numéro de diapositive 3">
            <a:extLst>
              <a:ext uri="{FF2B5EF4-FFF2-40B4-BE49-F238E27FC236}">
                <a16:creationId xmlns:a16="http://schemas.microsoft.com/office/drawing/2014/main" id="{41275135-2F14-45B9-B427-2C68AD3E6831}"/>
              </a:ext>
            </a:extLst>
          </p:cNvPr>
          <p:cNvSpPr>
            <a:spLocks noGrp="1"/>
          </p:cNvSpPr>
          <p:nvPr>
            <p:ph type="sldNum" sz="quarter" idx="10"/>
          </p:nvPr>
        </p:nvSpPr>
        <p:spPr/>
        <p:txBody>
          <a:bodyPr/>
          <a:lstStyle>
            <a:lvl1pPr>
              <a:defRPr/>
            </a:lvl1pPr>
          </a:lstStyle>
          <a:p>
            <a:fld id="{5E1638B1-80BB-4024-841E-A8838B669093}" type="slidenum">
              <a:rPr lang="fr-FR" altLang="fr-FR"/>
              <a:pPr/>
              <a:t>‹N°›</a:t>
            </a:fld>
            <a:endParaRPr lang="fr-FR" altLang="fr-FR"/>
          </a:p>
        </p:txBody>
      </p:sp>
    </p:spTree>
    <p:extLst>
      <p:ext uri="{BB962C8B-B14F-4D97-AF65-F5344CB8AC3E}">
        <p14:creationId xmlns:p14="http://schemas.microsoft.com/office/powerpoint/2010/main" val="397456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1F90D596-A882-4DBB-9F84-AC7F5C475FA8}"/>
              </a:ext>
            </a:extLst>
          </p:cNvPr>
          <p:cNvSpPr>
            <a:spLocks noGrp="1"/>
          </p:cNvSpPr>
          <p:nvPr>
            <p:ph type="title" orient="vert"/>
          </p:nvPr>
        </p:nvSpPr>
        <p:spPr>
          <a:xfrm>
            <a:off x="6588125" y="1181100"/>
            <a:ext cx="2022475" cy="5219700"/>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1771B57C-C697-4E64-9AEC-93F0CC9D49A4}"/>
              </a:ext>
            </a:extLst>
          </p:cNvPr>
          <p:cNvSpPr>
            <a:spLocks noGrp="1"/>
          </p:cNvSpPr>
          <p:nvPr>
            <p:ph type="body" orient="vert" idx="1"/>
          </p:nvPr>
        </p:nvSpPr>
        <p:spPr>
          <a:xfrm>
            <a:off x="520700" y="1181100"/>
            <a:ext cx="5915025" cy="521970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numéro de diapositive 3">
            <a:extLst>
              <a:ext uri="{FF2B5EF4-FFF2-40B4-BE49-F238E27FC236}">
                <a16:creationId xmlns:a16="http://schemas.microsoft.com/office/drawing/2014/main" id="{6E22112A-8D53-43FA-BFB4-2DB5C5F22C01}"/>
              </a:ext>
            </a:extLst>
          </p:cNvPr>
          <p:cNvSpPr>
            <a:spLocks noGrp="1"/>
          </p:cNvSpPr>
          <p:nvPr>
            <p:ph type="sldNum" sz="quarter" idx="10"/>
          </p:nvPr>
        </p:nvSpPr>
        <p:spPr/>
        <p:txBody>
          <a:bodyPr/>
          <a:lstStyle>
            <a:lvl1pPr>
              <a:defRPr/>
            </a:lvl1pPr>
          </a:lstStyle>
          <a:p>
            <a:fld id="{66251AB3-7DDE-4AF5-B3C9-39E60D2A7FF3}" type="slidenum">
              <a:rPr lang="fr-FR" altLang="fr-FR"/>
              <a:pPr/>
              <a:t>‹N°›</a:t>
            </a:fld>
            <a:endParaRPr lang="fr-FR" altLang="fr-FR"/>
          </a:p>
        </p:txBody>
      </p:sp>
    </p:spTree>
    <p:extLst>
      <p:ext uri="{BB962C8B-B14F-4D97-AF65-F5344CB8AC3E}">
        <p14:creationId xmlns:p14="http://schemas.microsoft.com/office/powerpoint/2010/main" val="31817493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5E952BB-BB46-4AD3-BF3E-C130FB774B23}"/>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92FA8CD3-76FA-4922-AEBE-CBD301D1D386}"/>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numéro de diapositive 3">
            <a:extLst>
              <a:ext uri="{FF2B5EF4-FFF2-40B4-BE49-F238E27FC236}">
                <a16:creationId xmlns:a16="http://schemas.microsoft.com/office/drawing/2014/main" id="{A1D0C775-1E81-4F8C-A18C-F5F7FE358B64}"/>
              </a:ext>
            </a:extLst>
          </p:cNvPr>
          <p:cNvSpPr>
            <a:spLocks noGrp="1"/>
          </p:cNvSpPr>
          <p:nvPr>
            <p:ph type="sldNum" sz="quarter" idx="10"/>
          </p:nvPr>
        </p:nvSpPr>
        <p:spPr/>
        <p:txBody>
          <a:bodyPr/>
          <a:lstStyle>
            <a:lvl1pPr>
              <a:defRPr/>
            </a:lvl1pPr>
          </a:lstStyle>
          <a:p>
            <a:fld id="{87FA0903-1F12-4524-B8E0-86519452BC07}" type="slidenum">
              <a:rPr lang="fr-FR" altLang="fr-FR"/>
              <a:pPr/>
              <a:t>‹N°›</a:t>
            </a:fld>
            <a:endParaRPr lang="fr-FR" altLang="fr-FR"/>
          </a:p>
        </p:txBody>
      </p:sp>
    </p:spTree>
    <p:extLst>
      <p:ext uri="{BB962C8B-B14F-4D97-AF65-F5344CB8AC3E}">
        <p14:creationId xmlns:p14="http://schemas.microsoft.com/office/powerpoint/2010/main" val="12406110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E768CAA-C14C-4131-BC30-5BB8F975ACB6}"/>
              </a:ext>
            </a:extLst>
          </p:cNvPr>
          <p:cNvSpPr>
            <a:spLocks noGrp="1"/>
          </p:cNvSpPr>
          <p:nvPr>
            <p:ph type="title"/>
          </p:nvPr>
        </p:nvSpPr>
        <p:spPr>
          <a:xfrm>
            <a:off x="623888" y="1709738"/>
            <a:ext cx="78867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EFB5BCB7-A150-4051-9287-079635DE1FDF}"/>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fr-FR"/>
              <a:t>Cliquez pour modifier les styles du texte du masque</a:t>
            </a:r>
          </a:p>
        </p:txBody>
      </p:sp>
      <p:sp>
        <p:nvSpPr>
          <p:cNvPr id="4" name="Espace réservé du numéro de diapositive 3">
            <a:extLst>
              <a:ext uri="{FF2B5EF4-FFF2-40B4-BE49-F238E27FC236}">
                <a16:creationId xmlns:a16="http://schemas.microsoft.com/office/drawing/2014/main" id="{23729CA4-1EEA-4A8C-9E4F-4E1D127D47D9}"/>
              </a:ext>
            </a:extLst>
          </p:cNvPr>
          <p:cNvSpPr>
            <a:spLocks noGrp="1"/>
          </p:cNvSpPr>
          <p:nvPr>
            <p:ph type="sldNum" sz="quarter" idx="10"/>
          </p:nvPr>
        </p:nvSpPr>
        <p:spPr/>
        <p:txBody>
          <a:bodyPr/>
          <a:lstStyle>
            <a:lvl1pPr>
              <a:defRPr/>
            </a:lvl1pPr>
          </a:lstStyle>
          <a:p>
            <a:fld id="{36CEAC88-2849-4A5B-8F35-2A6CAB790B7A}" type="slidenum">
              <a:rPr lang="fr-FR" altLang="fr-FR"/>
              <a:pPr/>
              <a:t>‹N°›</a:t>
            </a:fld>
            <a:endParaRPr lang="fr-FR" altLang="fr-FR"/>
          </a:p>
        </p:txBody>
      </p:sp>
    </p:spTree>
    <p:extLst>
      <p:ext uri="{BB962C8B-B14F-4D97-AF65-F5344CB8AC3E}">
        <p14:creationId xmlns:p14="http://schemas.microsoft.com/office/powerpoint/2010/main" val="19486495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5989A40-A489-427B-B3C7-355B9CB01F8F}"/>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02199921-BDD7-4452-BDF9-9D3C3004645A}"/>
              </a:ext>
            </a:extLst>
          </p:cNvPr>
          <p:cNvSpPr>
            <a:spLocks noGrp="1"/>
          </p:cNvSpPr>
          <p:nvPr>
            <p:ph sz="half" idx="1"/>
          </p:nvPr>
        </p:nvSpPr>
        <p:spPr>
          <a:xfrm>
            <a:off x="528638" y="1828800"/>
            <a:ext cx="3963987" cy="45720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687BA943-6452-4C1D-A151-9D562D74B1A3}"/>
              </a:ext>
            </a:extLst>
          </p:cNvPr>
          <p:cNvSpPr>
            <a:spLocks noGrp="1"/>
          </p:cNvSpPr>
          <p:nvPr>
            <p:ph sz="half" idx="2"/>
          </p:nvPr>
        </p:nvSpPr>
        <p:spPr>
          <a:xfrm>
            <a:off x="4645025" y="1828800"/>
            <a:ext cx="3965575" cy="45720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numéro de diapositive 4">
            <a:extLst>
              <a:ext uri="{FF2B5EF4-FFF2-40B4-BE49-F238E27FC236}">
                <a16:creationId xmlns:a16="http://schemas.microsoft.com/office/drawing/2014/main" id="{0E9F92C9-D577-4CC0-8133-54870EDC0058}"/>
              </a:ext>
            </a:extLst>
          </p:cNvPr>
          <p:cNvSpPr>
            <a:spLocks noGrp="1"/>
          </p:cNvSpPr>
          <p:nvPr>
            <p:ph type="sldNum" sz="quarter" idx="10"/>
          </p:nvPr>
        </p:nvSpPr>
        <p:spPr/>
        <p:txBody>
          <a:bodyPr/>
          <a:lstStyle>
            <a:lvl1pPr>
              <a:defRPr/>
            </a:lvl1pPr>
          </a:lstStyle>
          <a:p>
            <a:fld id="{9A82BD16-1AF2-48AE-86C5-D299CBE2B4E7}" type="slidenum">
              <a:rPr lang="fr-FR" altLang="fr-FR"/>
              <a:pPr/>
              <a:t>‹N°›</a:t>
            </a:fld>
            <a:endParaRPr lang="fr-FR" altLang="fr-FR"/>
          </a:p>
        </p:txBody>
      </p:sp>
    </p:spTree>
    <p:extLst>
      <p:ext uri="{BB962C8B-B14F-4D97-AF65-F5344CB8AC3E}">
        <p14:creationId xmlns:p14="http://schemas.microsoft.com/office/powerpoint/2010/main" val="35649863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F27DF4D-1EAF-4798-9615-379F1DFC3609}"/>
              </a:ext>
            </a:extLst>
          </p:cNvPr>
          <p:cNvSpPr>
            <a:spLocks noGrp="1"/>
          </p:cNvSpPr>
          <p:nvPr>
            <p:ph type="title"/>
          </p:nvPr>
        </p:nvSpPr>
        <p:spPr>
          <a:xfrm>
            <a:off x="630238" y="365125"/>
            <a:ext cx="78867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43B2AFF7-4C75-4AD7-AD48-670F1053307B}"/>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A22A6108-8AEF-4F70-844F-1B560A15D2A3}"/>
              </a:ext>
            </a:extLst>
          </p:cNvPr>
          <p:cNvSpPr>
            <a:spLocks noGrp="1"/>
          </p:cNvSpPr>
          <p:nvPr>
            <p:ph sz="half" idx="2"/>
          </p:nvPr>
        </p:nvSpPr>
        <p:spPr>
          <a:xfrm>
            <a:off x="630238" y="2505075"/>
            <a:ext cx="386873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F42FBB4F-25CA-4581-81B6-082BEC46D78C}"/>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0EDEA16A-D25C-4F82-AAED-D87E8DBD6395}"/>
              </a:ext>
            </a:extLst>
          </p:cNvPr>
          <p:cNvSpPr>
            <a:spLocks noGrp="1"/>
          </p:cNvSpPr>
          <p:nvPr>
            <p:ph sz="quarter" idx="4"/>
          </p:nvPr>
        </p:nvSpPr>
        <p:spPr>
          <a:xfrm>
            <a:off x="4629150" y="2505075"/>
            <a:ext cx="38877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u numéro de diapositive 6">
            <a:extLst>
              <a:ext uri="{FF2B5EF4-FFF2-40B4-BE49-F238E27FC236}">
                <a16:creationId xmlns:a16="http://schemas.microsoft.com/office/drawing/2014/main" id="{87248370-9CCB-48EB-963E-16C6799CF472}"/>
              </a:ext>
            </a:extLst>
          </p:cNvPr>
          <p:cNvSpPr>
            <a:spLocks noGrp="1"/>
          </p:cNvSpPr>
          <p:nvPr>
            <p:ph type="sldNum" sz="quarter" idx="10"/>
          </p:nvPr>
        </p:nvSpPr>
        <p:spPr/>
        <p:txBody>
          <a:bodyPr/>
          <a:lstStyle>
            <a:lvl1pPr>
              <a:defRPr/>
            </a:lvl1pPr>
          </a:lstStyle>
          <a:p>
            <a:fld id="{823836CD-681E-4157-8AC0-47A4DC852EE3}" type="slidenum">
              <a:rPr lang="fr-FR" altLang="fr-FR"/>
              <a:pPr/>
              <a:t>‹N°›</a:t>
            </a:fld>
            <a:endParaRPr lang="fr-FR" altLang="fr-FR"/>
          </a:p>
        </p:txBody>
      </p:sp>
    </p:spTree>
    <p:extLst>
      <p:ext uri="{BB962C8B-B14F-4D97-AF65-F5344CB8AC3E}">
        <p14:creationId xmlns:p14="http://schemas.microsoft.com/office/powerpoint/2010/main" val="15109892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C6CCF17-648B-4482-A090-E7E1BB294963}"/>
              </a:ext>
            </a:extLst>
          </p:cNvPr>
          <p:cNvSpPr>
            <a:spLocks noGrp="1"/>
          </p:cNvSpPr>
          <p:nvPr>
            <p:ph type="title"/>
          </p:nvPr>
        </p:nvSpPr>
        <p:spPr/>
        <p:txBody>
          <a:bodyPr/>
          <a:lstStyle/>
          <a:p>
            <a:r>
              <a:rPr lang="fr-FR"/>
              <a:t>Modifiez le style du titre</a:t>
            </a:r>
          </a:p>
        </p:txBody>
      </p:sp>
      <p:sp>
        <p:nvSpPr>
          <p:cNvPr id="3" name="Espace réservé du numéro de diapositive 2">
            <a:extLst>
              <a:ext uri="{FF2B5EF4-FFF2-40B4-BE49-F238E27FC236}">
                <a16:creationId xmlns:a16="http://schemas.microsoft.com/office/drawing/2014/main" id="{D8113293-2EDF-4090-ACC2-1D30F12CA081}"/>
              </a:ext>
            </a:extLst>
          </p:cNvPr>
          <p:cNvSpPr>
            <a:spLocks noGrp="1"/>
          </p:cNvSpPr>
          <p:nvPr>
            <p:ph type="sldNum" sz="quarter" idx="10"/>
          </p:nvPr>
        </p:nvSpPr>
        <p:spPr/>
        <p:txBody>
          <a:bodyPr/>
          <a:lstStyle>
            <a:lvl1pPr>
              <a:defRPr/>
            </a:lvl1pPr>
          </a:lstStyle>
          <a:p>
            <a:fld id="{2A51C06A-693F-432E-BD8E-98D38D2845F9}" type="slidenum">
              <a:rPr lang="fr-FR" altLang="fr-FR"/>
              <a:pPr/>
              <a:t>‹N°›</a:t>
            </a:fld>
            <a:endParaRPr lang="fr-FR" altLang="fr-FR"/>
          </a:p>
        </p:txBody>
      </p:sp>
    </p:spTree>
    <p:extLst>
      <p:ext uri="{BB962C8B-B14F-4D97-AF65-F5344CB8AC3E}">
        <p14:creationId xmlns:p14="http://schemas.microsoft.com/office/powerpoint/2010/main" val="30353441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3BF04614-5884-4ED8-964D-2AF7D2605EDC}"/>
              </a:ext>
            </a:extLst>
          </p:cNvPr>
          <p:cNvSpPr>
            <a:spLocks noGrp="1"/>
          </p:cNvSpPr>
          <p:nvPr>
            <p:ph type="sldNum" sz="quarter" idx="10"/>
          </p:nvPr>
        </p:nvSpPr>
        <p:spPr/>
        <p:txBody>
          <a:bodyPr/>
          <a:lstStyle>
            <a:lvl1pPr>
              <a:defRPr/>
            </a:lvl1pPr>
          </a:lstStyle>
          <a:p>
            <a:fld id="{5A6E94AF-AAFA-43DF-9C77-5E36FAC0EBDB}" type="slidenum">
              <a:rPr lang="fr-FR" altLang="fr-FR"/>
              <a:pPr/>
              <a:t>‹N°›</a:t>
            </a:fld>
            <a:endParaRPr lang="fr-FR" altLang="fr-FR"/>
          </a:p>
        </p:txBody>
      </p:sp>
    </p:spTree>
    <p:extLst>
      <p:ext uri="{BB962C8B-B14F-4D97-AF65-F5344CB8AC3E}">
        <p14:creationId xmlns:p14="http://schemas.microsoft.com/office/powerpoint/2010/main" val="37773061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19D9BB9-5A38-48D2-8554-7AA3E8E9BA2D}"/>
              </a:ext>
            </a:extLst>
          </p:cNvPr>
          <p:cNvSpPr>
            <a:spLocks noGrp="1"/>
          </p:cNvSpPr>
          <p:nvPr>
            <p:ph type="title"/>
          </p:nvPr>
        </p:nvSpPr>
        <p:spPr>
          <a:xfrm>
            <a:off x="630238" y="457200"/>
            <a:ext cx="2949575"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5411A438-0AAA-43F1-B84F-C940B9631445}"/>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B61563EA-42C2-4FF5-AA80-3E8FC67E8C0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u numéro de diapositive 4">
            <a:extLst>
              <a:ext uri="{FF2B5EF4-FFF2-40B4-BE49-F238E27FC236}">
                <a16:creationId xmlns:a16="http://schemas.microsoft.com/office/drawing/2014/main" id="{342795CD-7EA6-4557-936E-051E4466AE09}"/>
              </a:ext>
            </a:extLst>
          </p:cNvPr>
          <p:cNvSpPr>
            <a:spLocks noGrp="1"/>
          </p:cNvSpPr>
          <p:nvPr>
            <p:ph type="sldNum" sz="quarter" idx="10"/>
          </p:nvPr>
        </p:nvSpPr>
        <p:spPr/>
        <p:txBody>
          <a:bodyPr/>
          <a:lstStyle>
            <a:lvl1pPr>
              <a:defRPr/>
            </a:lvl1pPr>
          </a:lstStyle>
          <a:p>
            <a:fld id="{16CA8F1B-50BE-4AC5-951B-31E215506295}" type="slidenum">
              <a:rPr lang="fr-FR" altLang="fr-FR"/>
              <a:pPr/>
              <a:t>‹N°›</a:t>
            </a:fld>
            <a:endParaRPr lang="fr-FR" altLang="fr-FR"/>
          </a:p>
        </p:txBody>
      </p:sp>
    </p:spTree>
    <p:extLst>
      <p:ext uri="{BB962C8B-B14F-4D97-AF65-F5344CB8AC3E}">
        <p14:creationId xmlns:p14="http://schemas.microsoft.com/office/powerpoint/2010/main" val="29921635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028E060-78FE-4ED2-B3B3-9BA9F172FAB0}"/>
              </a:ext>
            </a:extLst>
          </p:cNvPr>
          <p:cNvSpPr>
            <a:spLocks noGrp="1"/>
          </p:cNvSpPr>
          <p:nvPr>
            <p:ph type="title"/>
          </p:nvPr>
        </p:nvSpPr>
        <p:spPr>
          <a:xfrm>
            <a:off x="630238" y="457200"/>
            <a:ext cx="2949575"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6280CDA6-DD8E-4803-A3D4-0654C90E6F85}"/>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17B7288B-8923-4971-8B3C-2D7E1877689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u numéro de diapositive 4">
            <a:extLst>
              <a:ext uri="{FF2B5EF4-FFF2-40B4-BE49-F238E27FC236}">
                <a16:creationId xmlns:a16="http://schemas.microsoft.com/office/drawing/2014/main" id="{E90EF700-7374-4684-A44A-7896CFDB3565}"/>
              </a:ext>
            </a:extLst>
          </p:cNvPr>
          <p:cNvSpPr>
            <a:spLocks noGrp="1"/>
          </p:cNvSpPr>
          <p:nvPr>
            <p:ph type="sldNum" sz="quarter" idx="10"/>
          </p:nvPr>
        </p:nvSpPr>
        <p:spPr/>
        <p:txBody>
          <a:bodyPr/>
          <a:lstStyle>
            <a:lvl1pPr>
              <a:defRPr/>
            </a:lvl1pPr>
          </a:lstStyle>
          <a:p>
            <a:fld id="{E0F2E5B8-4377-4969-9CD3-B58EA0832E1A}" type="slidenum">
              <a:rPr lang="fr-FR" altLang="fr-FR"/>
              <a:pPr/>
              <a:t>‹N°›</a:t>
            </a:fld>
            <a:endParaRPr lang="fr-FR" altLang="fr-FR"/>
          </a:p>
        </p:txBody>
      </p:sp>
    </p:spTree>
    <p:extLst>
      <p:ext uri="{BB962C8B-B14F-4D97-AF65-F5344CB8AC3E}">
        <p14:creationId xmlns:p14="http://schemas.microsoft.com/office/powerpoint/2010/main" val="2168540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tint val="0"/>
                <a:invGamma/>
              </a:schemeClr>
            </a:gs>
            <a:gs pos="100000">
              <a:schemeClr val="bg1"/>
            </a:gs>
          </a:gsLst>
          <a:lin ang="2700000" scaled="1"/>
        </a:gradFill>
        <a:effectLst/>
      </p:bgPr>
    </p:bg>
    <p:spTree>
      <p:nvGrpSpPr>
        <p:cNvPr id="1" name=""/>
        <p:cNvGrpSpPr/>
        <p:nvPr/>
      </p:nvGrpSpPr>
      <p:grpSpPr>
        <a:xfrm>
          <a:off x="0" y="0"/>
          <a:ext cx="0" cy="0"/>
          <a:chOff x="0" y="0"/>
          <a:chExt cx="0" cy="0"/>
        </a:xfrm>
      </p:grpSpPr>
      <p:sp>
        <p:nvSpPr>
          <p:cNvPr id="1028" name="Rectangle 4">
            <a:extLst>
              <a:ext uri="{FF2B5EF4-FFF2-40B4-BE49-F238E27FC236}">
                <a16:creationId xmlns:a16="http://schemas.microsoft.com/office/drawing/2014/main" id="{7229AB41-D671-4C42-911F-F4E66A480E2C}"/>
              </a:ext>
            </a:extLst>
          </p:cNvPr>
          <p:cNvSpPr>
            <a:spLocks noGrp="1" noChangeArrowheads="1"/>
          </p:cNvSpPr>
          <p:nvPr>
            <p:ph type="sldNum" sz="quarter" idx="4"/>
          </p:nvPr>
        </p:nvSpPr>
        <p:spPr bwMode="auto">
          <a:xfrm>
            <a:off x="8763000" y="6477000"/>
            <a:ext cx="304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lgn="r" defTabSz="762000">
              <a:defRPr sz="800">
                <a:latin typeface="Times New Roman" panose="02020603050405020304" pitchFamily="18" charset="0"/>
              </a:defRPr>
            </a:lvl1pPr>
          </a:lstStyle>
          <a:p>
            <a:fld id="{7BB82062-AD6E-4761-9F81-1DF1263956FE}" type="slidenum">
              <a:rPr lang="fr-FR" altLang="fr-FR"/>
              <a:pPr/>
              <a:t>‹N°›</a:t>
            </a:fld>
            <a:endParaRPr lang="fr-FR" altLang="fr-FR"/>
          </a:p>
        </p:txBody>
      </p:sp>
      <p:sp>
        <p:nvSpPr>
          <p:cNvPr id="1029" name="Rectangle 5">
            <a:extLst>
              <a:ext uri="{FF2B5EF4-FFF2-40B4-BE49-F238E27FC236}">
                <a16:creationId xmlns:a16="http://schemas.microsoft.com/office/drawing/2014/main" id="{7E47BA6E-9498-40A3-A09C-583AE69E87AD}"/>
              </a:ext>
            </a:extLst>
          </p:cNvPr>
          <p:cNvSpPr>
            <a:spLocks noChangeArrowheads="1"/>
          </p:cNvSpPr>
          <p:nvPr/>
        </p:nvSpPr>
        <p:spPr bwMode="auto">
          <a:xfrm>
            <a:off x="1530350" y="546100"/>
            <a:ext cx="586105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eaLnBrk="0" fontAlgn="base" hangingPunct="0">
              <a:spcBef>
                <a:spcPct val="0"/>
              </a:spcBef>
              <a:spcAft>
                <a:spcPct val="0"/>
              </a:spcAft>
              <a:defRPr sz="2400">
                <a:solidFill>
                  <a:schemeClr val="tx1"/>
                </a:solidFill>
                <a:latin typeface="Times New Roman" panose="02020603050405020304" pitchFamily="18" charset="0"/>
              </a:defRPr>
            </a:lvl6pPr>
            <a:lvl7pPr marL="3200400" defTabSz="762000" eaLnBrk="0" fontAlgn="base" hangingPunct="0">
              <a:spcBef>
                <a:spcPct val="0"/>
              </a:spcBef>
              <a:spcAft>
                <a:spcPct val="0"/>
              </a:spcAft>
              <a:defRPr sz="2400">
                <a:solidFill>
                  <a:schemeClr val="tx1"/>
                </a:solidFill>
                <a:latin typeface="Times New Roman" panose="02020603050405020304" pitchFamily="18" charset="0"/>
              </a:defRPr>
            </a:lvl7pPr>
            <a:lvl8pPr marL="3657600" defTabSz="762000" eaLnBrk="0" fontAlgn="base" hangingPunct="0">
              <a:spcBef>
                <a:spcPct val="0"/>
              </a:spcBef>
              <a:spcAft>
                <a:spcPct val="0"/>
              </a:spcAft>
              <a:defRPr sz="2400">
                <a:solidFill>
                  <a:schemeClr val="tx1"/>
                </a:solidFill>
                <a:latin typeface="Times New Roman" panose="02020603050405020304" pitchFamily="18" charset="0"/>
              </a:defRPr>
            </a:lvl8pPr>
            <a:lvl9pPr marL="4114800" defTabSz="762000" eaLnBrk="0" fontAlgn="base" hangingPunct="0">
              <a:spcBef>
                <a:spcPct val="0"/>
              </a:spcBef>
              <a:spcAft>
                <a:spcPct val="0"/>
              </a:spcAft>
              <a:defRPr sz="2400">
                <a:solidFill>
                  <a:schemeClr val="tx1"/>
                </a:solidFill>
                <a:latin typeface="Times New Roman" panose="02020603050405020304" pitchFamily="18" charset="0"/>
              </a:defRPr>
            </a:lvl9pPr>
          </a:lstStyle>
          <a:p>
            <a:r>
              <a:rPr lang="fr-FR" altLang="fr-FR" sz="1800" b="1" i="1">
                <a:solidFill>
                  <a:schemeClr val="tx2"/>
                </a:solidFill>
                <a:latin typeface="Arial" panose="020B0604020202020204" pitchFamily="34" charset="0"/>
              </a:rPr>
              <a:t>IEC1131-3    “langages de programmation” </a:t>
            </a:r>
          </a:p>
        </p:txBody>
      </p:sp>
      <p:sp>
        <p:nvSpPr>
          <p:cNvPr id="1030" name="Line 6">
            <a:extLst>
              <a:ext uri="{FF2B5EF4-FFF2-40B4-BE49-F238E27FC236}">
                <a16:creationId xmlns:a16="http://schemas.microsoft.com/office/drawing/2014/main" id="{AC31C2D3-C2BD-4D3C-906A-C7B43C569E2C}"/>
              </a:ext>
            </a:extLst>
          </p:cNvPr>
          <p:cNvSpPr>
            <a:spLocks noChangeShapeType="1"/>
          </p:cNvSpPr>
          <p:nvPr/>
        </p:nvSpPr>
        <p:spPr bwMode="auto">
          <a:xfrm>
            <a:off x="1447800" y="514350"/>
            <a:ext cx="7477125"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031" name="Line 7">
            <a:extLst>
              <a:ext uri="{FF2B5EF4-FFF2-40B4-BE49-F238E27FC236}">
                <a16:creationId xmlns:a16="http://schemas.microsoft.com/office/drawing/2014/main" id="{CEC4387D-5B01-46ED-92BD-7B1A72521A2D}"/>
              </a:ext>
            </a:extLst>
          </p:cNvPr>
          <p:cNvSpPr>
            <a:spLocks noChangeShapeType="1"/>
          </p:cNvSpPr>
          <p:nvPr/>
        </p:nvSpPr>
        <p:spPr bwMode="auto">
          <a:xfrm>
            <a:off x="152400" y="514350"/>
            <a:ext cx="396875" cy="0"/>
          </a:xfrm>
          <a:prstGeom prst="line">
            <a:avLst/>
          </a:prstGeom>
          <a:noFill/>
          <a:ln w="25400">
            <a:solidFill>
              <a:srgbClr val="063DE8"/>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032" name="Rectangle 8">
            <a:extLst>
              <a:ext uri="{FF2B5EF4-FFF2-40B4-BE49-F238E27FC236}">
                <a16:creationId xmlns:a16="http://schemas.microsoft.com/office/drawing/2014/main" id="{AAD9DB36-CC2C-4043-9F73-EC8BB84F51BC}"/>
              </a:ext>
            </a:extLst>
          </p:cNvPr>
          <p:cNvSpPr>
            <a:spLocks noChangeArrowheads="1"/>
          </p:cNvSpPr>
          <p:nvPr/>
        </p:nvSpPr>
        <p:spPr bwMode="auto">
          <a:xfrm>
            <a:off x="1512888" y="188913"/>
            <a:ext cx="610711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eaLnBrk="0" fontAlgn="base" hangingPunct="0">
              <a:spcBef>
                <a:spcPct val="0"/>
              </a:spcBef>
              <a:spcAft>
                <a:spcPct val="0"/>
              </a:spcAft>
              <a:defRPr sz="2400">
                <a:solidFill>
                  <a:schemeClr val="tx1"/>
                </a:solidFill>
                <a:latin typeface="Times New Roman" panose="02020603050405020304" pitchFamily="18" charset="0"/>
              </a:defRPr>
            </a:lvl6pPr>
            <a:lvl7pPr marL="3200400" defTabSz="762000" eaLnBrk="0" fontAlgn="base" hangingPunct="0">
              <a:spcBef>
                <a:spcPct val="0"/>
              </a:spcBef>
              <a:spcAft>
                <a:spcPct val="0"/>
              </a:spcAft>
              <a:defRPr sz="2400">
                <a:solidFill>
                  <a:schemeClr val="tx1"/>
                </a:solidFill>
                <a:latin typeface="Times New Roman" panose="02020603050405020304" pitchFamily="18" charset="0"/>
              </a:defRPr>
            </a:lvl7pPr>
            <a:lvl8pPr marL="3657600" defTabSz="762000" eaLnBrk="0" fontAlgn="base" hangingPunct="0">
              <a:spcBef>
                <a:spcPct val="0"/>
              </a:spcBef>
              <a:spcAft>
                <a:spcPct val="0"/>
              </a:spcAft>
              <a:defRPr sz="2400">
                <a:solidFill>
                  <a:schemeClr val="tx1"/>
                </a:solidFill>
                <a:latin typeface="Times New Roman" panose="02020603050405020304" pitchFamily="18" charset="0"/>
              </a:defRPr>
            </a:lvl8pPr>
            <a:lvl9pPr marL="4114800" defTabSz="7620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fr-FR" altLang="fr-FR" sz="1800" b="1" i="1">
                <a:latin typeface="Arial" panose="020B0604020202020204" pitchFamily="34" charset="0"/>
              </a:rPr>
              <a:t>Automatisation</a:t>
            </a:r>
          </a:p>
        </p:txBody>
      </p:sp>
      <p:pic>
        <p:nvPicPr>
          <p:cNvPr id="1033" name="Picture 9">
            <a:extLst>
              <a:ext uri="{FF2B5EF4-FFF2-40B4-BE49-F238E27FC236}">
                <a16:creationId xmlns:a16="http://schemas.microsoft.com/office/drawing/2014/main" id="{C6D8F23E-4DDB-4BAE-B630-B866D831B403}"/>
              </a:ext>
            </a:extLst>
          </p:cNvPr>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35000" y="152400"/>
            <a:ext cx="723900" cy="72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34" name="Rectangle 10">
            <a:extLst>
              <a:ext uri="{FF2B5EF4-FFF2-40B4-BE49-F238E27FC236}">
                <a16:creationId xmlns:a16="http://schemas.microsoft.com/office/drawing/2014/main" id="{C2B39394-6DA2-448C-9A69-38BAB4115EB9}"/>
              </a:ext>
            </a:extLst>
          </p:cNvPr>
          <p:cNvSpPr>
            <a:spLocks noGrp="1" noChangeArrowheads="1"/>
          </p:cNvSpPr>
          <p:nvPr>
            <p:ph type="title"/>
          </p:nvPr>
        </p:nvSpPr>
        <p:spPr bwMode="auto">
          <a:xfrm>
            <a:off x="520700" y="1181100"/>
            <a:ext cx="8089900"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fr-FR" altLang="fr-FR"/>
              <a:t>28 Punkt Arial/Helvetica fett+kursiv</a:t>
            </a:r>
          </a:p>
        </p:txBody>
      </p:sp>
      <p:sp>
        <p:nvSpPr>
          <p:cNvPr id="1035" name="Rectangle 11">
            <a:extLst>
              <a:ext uri="{FF2B5EF4-FFF2-40B4-BE49-F238E27FC236}">
                <a16:creationId xmlns:a16="http://schemas.microsoft.com/office/drawing/2014/main" id="{C76E47F0-F7F0-459A-92BB-CAD916D9E589}"/>
              </a:ext>
            </a:extLst>
          </p:cNvPr>
          <p:cNvSpPr>
            <a:spLocks noGrp="1" noChangeArrowheads="1"/>
          </p:cNvSpPr>
          <p:nvPr>
            <p:ph type="body" idx="1"/>
          </p:nvPr>
        </p:nvSpPr>
        <p:spPr bwMode="auto">
          <a:xfrm>
            <a:off x="528638" y="1828800"/>
            <a:ext cx="8081962"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fr-FR" altLang="fr-FR"/>
              <a:t>22 Punkt Arial/Helvetica</a:t>
            </a:r>
          </a:p>
          <a:p>
            <a:pPr lvl="3"/>
            <a:r>
              <a:rPr lang="fr-FR" altLang="fr-FR"/>
              <a:t>fett </a:t>
            </a:r>
          </a:p>
          <a:p>
            <a:pPr lvl="0"/>
            <a:r>
              <a:rPr lang="fr-FR" altLang="fr-FR"/>
              <a:t>oder normal</a:t>
            </a:r>
          </a:p>
          <a:p>
            <a:pPr lvl="1"/>
            <a:r>
              <a:rPr lang="fr-FR" altLang="fr-FR"/>
              <a:t>Aufzählung mit Punkt auf Mitte oder </a:t>
            </a:r>
          </a:p>
          <a:p>
            <a:pPr lvl="2"/>
            <a:r>
              <a:rPr lang="fr-FR" altLang="fr-FR"/>
              <a:t>Gedankenstrich </a:t>
            </a:r>
          </a:p>
        </p:txBody>
      </p:sp>
      <p:sp>
        <p:nvSpPr>
          <p:cNvPr id="1036" name="Rectangle 12">
            <a:extLst>
              <a:ext uri="{FF2B5EF4-FFF2-40B4-BE49-F238E27FC236}">
                <a16:creationId xmlns:a16="http://schemas.microsoft.com/office/drawing/2014/main" id="{11A2BEDC-BD94-4795-9BF6-EE31A1EBB6BB}"/>
              </a:ext>
            </a:extLst>
          </p:cNvPr>
          <p:cNvSpPr>
            <a:spLocks noChangeArrowheads="1"/>
          </p:cNvSpPr>
          <p:nvPr/>
        </p:nvSpPr>
        <p:spPr bwMode="auto">
          <a:xfrm>
            <a:off x="7713663" y="0"/>
            <a:ext cx="13731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eaLnBrk="0" fontAlgn="base" hangingPunct="0">
              <a:spcBef>
                <a:spcPct val="0"/>
              </a:spcBef>
              <a:spcAft>
                <a:spcPct val="0"/>
              </a:spcAft>
              <a:defRPr sz="2400">
                <a:solidFill>
                  <a:schemeClr val="tx1"/>
                </a:solidFill>
                <a:latin typeface="Times New Roman" panose="02020603050405020304" pitchFamily="18" charset="0"/>
              </a:defRPr>
            </a:lvl6pPr>
            <a:lvl7pPr marL="3200400" defTabSz="762000" eaLnBrk="0" fontAlgn="base" hangingPunct="0">
              <a:spcBef>
                <a:spcPct val="0"/>
              </a:spcBef>
              <a:spcAft>
                <a:spcPct val="0"/>
              </a:spcAft>
              <a:defRPr sz="2400">
                <a:solidFill>
                  <a:schemeClr val="tx1"/>
                </a:solidFill>
                <a:latin typeface="Times New Roman" panose="02020603050405020304" pitchFamily="18" charset="0"/>
              </a:defRPr>
            </a:lvl7pPr>
            <a:lvl8pPr marL="3657600" defTabSz="762000" eaLnBrk="0" fontAlgn="base" hangingPunct="0">
              <a:spcBef>
                <a:spcPct val="0"/>
              </a:spcBef>
              <a:spcAft>
                <a:spcPct val="0"/>
              </a:spcAft>
              <a:defRPr sz="2400">
                <a:solidFill>
                  <a:schemeClr val="tx1"/>
                </a:solidFill>
                <a:latin typeface="Times New Roman" panose="02020603050405020304" pitchFamily="18" charset="0"/>
              </a:defRPr>
            </a:lvl8pPr>
            <a:lvl9pPr marL="4114800" defTabSz="7620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fr-FR" altLang="fr-FR" sz="3600">
                <a:solidFill>
                  <a:srgbClr val="033FDF"/>
                </a:solidFill>
                <a:latin typeface="Lenze Logo" pitchFamily="2" charset="0"/>
              </a:rPr>
              <a:t>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762000" rtl="0" eaLnBrk="0" fontAlgn="base" hangingPunct="0">
        <a:spcBef>
          <a:spcPct val="50000"/>
        </a:spcBef>
        <a:spcAft>
          <a:spcPct val="0"/>
        </a:spcAft>
        <a:defRPr sz="2800" b="1" i="1" kern="1200">
          <a:solidFill>
            <a:schemeClr val="tx1"/>
          </a:solidFill>
          <a:latin typeface="+mj-lt"/>
          <a:ea typeface="+mj-ea"/>
          <a:cs typeface="+mj-cs"/>
        </a:defRPr>
      </a:lvl1pPr>
      <a:lvl2pPr algn="l" defTabSz="762000" rtl="0" eaLnBrk="0" fontAlgn="base" hangingPunct="0">
        <a:spcBef>
          <a:spcPct val="50000"/>
        </a:spcBef>
        <a:spcAft>
          <a:spcPct val="0"/>
        </a:spcAft>
        <a:defRPr sz="2800" b="1" i="1">
          <a:solidFill>
            <a:schemeClr val="tx1"/>
          </a:solidFill>
          <a:latin typeface="Arial" panose="020B0604020202020204" pitchFamily="34" charset="0"/>
        </a:defRPr>
      </a:lvl2pPr>
      <a:lvl3pPr algn="l" defTabSz="762000" rtl="0" eaLnBrk="0" fontAlgn="base" hangingPunct="0">
        <a:spcBef>
          <a:spcPct val="50000"/>
        </a:spcBef>
        <a:spcAft>
          <a:spcPct val="0"/>
        </a:spcAft>
        <a:defRPr sz="2800" b="1" i="1">
          <a:solidFill>
            <a:schemeClr val="tx1"/>
          </a:solidFill>
          <a:latin typeface="Arial" panose="020B0604020202020204" pitchFamily="34" charset="0"/>
        </a:defRPr>
      </a:lvl3pPr>
      <a:lvl4pPr algn="l" defTabSz="762000" rtl="0" eaLnBrk="0" fontAlgn="base" hangingPunct="0">
        <a:spcBef>
          <a:spcPct val="50000"/>
        </a:spcBef>
        <a:spcAft>
          <a:spcPct val="0"/>
        </a:spcAft>
        <a:defRPr sz="2800" b="1" i="1">
          <a:solidFill>
            <a:schemeClr val="tx1"/>
          </a:solidFill>
          <a:latin typeface="Arial" panose="020B0604020202020204" pitchFamily="34" charset="0"/>
        </a:defRPr>
      </a:lvl4pPr>
      <a:lvl5pPr algn="l" defTabSz="762000" rtl="0" eaLnBrk="0" fontAlgn="base" hangingPunct="0">
        <a:spcBef>
          <a:spcPct val="50000"/>
        </a:spcBef>
        <a:spcAft>
          <a:spcPct val="0"/>
        </a:spcAft>
        <a:defRPr sz="2800" b="1" i="1">
          <a:solidFill>
            <a:schemeClr val="tx1"/>
          </a:solidFill>
          <a:latin typeface="Arial" panose="020B0604020202020204" pitchFamily="34" charset="0"/>
        </a:defRPr>
      </a:lvl5pPr>
      <a:lvl6pPr marL="457200" algn="l" defTabSz="762000" rtl="0" eaLnBrk="0" fontAlgn="base" hangingPunct="0">
        <a:spcBef>
          <a:spcPct val="50000"/>
        </a:spcBef>
        <a:spcAft>
          <a:spcPct val="0"/>
        </a:spcAft>
        <a:defRPr sz="2800" b="1" i="1">
          <a:solidFill>
            <a:schemeClr val="tx1"/>
          </a:solidFill>
          <a:latin typeface="Arial" panose="020B0604020202020204" pitchFamily="34" charset="0"/>
        </a:defRPr>
      </a:lvl6pPr>
      <a:lvl7pPr marL="914400" algn="l" defTabSz="762000" rtl="0" eaLnBrk="0" fontAlgn="base" hangingPunct="0">
        <a:spcBef>
          <a:spcPct val="50000"/>
        </a:spcBef>
        <a:spcAft>
          <a:spcPct val="0"/>
        </a:spcAft>
        <a:defRPr sz="2800" b="1" i="1">
          <a:solidFill>
            <a:schemeClr val="tx1"/>
          </a:solidFill>
          <a:latin typeface="Arial" panose="020B0604020202020204" pitchFamily="34" charset="0"/>
        </a:defRPr>
      </a:lvl7pPr>
      <a:lvl8pPr marL="1371600" algn="l" defTabSz="762000" rtl="0" eaLnBrk="0" fontAlgn="base" hangingPunct="0">
        <a:spcBef>
          <a:spcPct val="50000"/>
        </a:spcBef>
        <a:spcAft>
          <a:spcPct val="0"/>
        </a:spcAft>
        <a:defRPr sz="2800" b="1" i="1">
          <a:solidFill>
            <a:schemeClr val="tx1"/>
          </a:solidFill>
          <a:latin typeface="Arial" panose="020B0604020202020204" pitchFamily="34" charset="0"/>
        </a:defRPr>
      </a:lvl8pPr>
      <a:lvl9pPr marL="1828800" algn="l" defTabSz="762000" rtl="0" eaLnBrk="0" fontAlgn="base" hangingPunct="0">
        <a:spcBef>
          <a:spcPct val="50000"/>
        </a:spcBef>
        <a:spcAft>
          <a:spcPct val="0"/>
        </a:spcAft>
        <a:defRPr sz="2800" b="1" i="1">
          <a:solidFill>
            <a:schemeClr val="tx1"/>
          </a:solidFill>
          <a:latin typeface="Arial" panose="020B0604020202020204" pitchFamily="34" charset="0"/>
        </a:defRPr>
      </a:lvl9pPr>
    </p:titleStyle>
    <p:bodyStyle>
      <a:lvl1pPr marL="342900" indent="-342900" algn="l" defTabSz="762000" rtl="0" eaLnBrk="0" fontAlgn="base" hangingPunct="0">
        <a:spcBef>
          <a:spcPct val="20000"/>
        </a:spcBef>
        <a:spcAft>
          <a:spcPct val="0"/>
        </a:spcAft>
        <a:defRPr sz="2200" kern="1200">
          <a:solidFill>
            <a:schemeClr val="tx1"/>
          </a:solidFill>
          <a:latin typeface="+mn-lt"/>
          <a:ea typeface="+mn-ea"/>
          <a:cs typeface="+mn-cs"/>
        </a:defRPr>
      </a:lvl1pPr>
      <a:lvl2pPr marL="742950" indent="-285750" algn="l" defTabSz="762000" rtl="0" eaLnBrk="0" fontAlgn="base" hangingPunct="0">
        <a:spcBef>
          <a:spcPct val="20000"/>
        </a:spcBef>
        <a:spcAft>
          <a:spcPct val="0"/>
        </a:spcAft>
        <a:buSzPct val="100000"/>
        <a:buFont typeface="Arial" panose="020B0604020202020204" pitchFamily="34" charset="0"/>
        <a:buChar char="•"/>
        <a:defRPr sz="2200" kern="1200">
          <a:solidFill>
            <a:schemeClr val="tx1"/>
          </a:solidFill>
          <a:latin typeface="+mn-lt"/>
          <a:ea typeface="+mn-ea"/>
          <a:cs typeface="+mn-cs"/>
        </a:defRPr>
      </a:lvl2pPr>
      <a:lvl3pPr marL="1143000" indent="-228600" algn="l" defTabSz="762000" rtl="0" eaLnBrk="0" fontAlgn="base" hangingPunct="0">
        <a:spcBef>
          <a:spcPct val="20000"/>
        </a:spcBef>
        <a:spcAft>
          <a:spcPct val="0"/>
        </a:spcAft>
        <a:buSzPct val="100000"/>
        <a:buFont typeface="Arial" panose="020B0604020202020204" pitchFamily="34" charset="0"/>
        <a:buChar char="–"/>
        <a:defRPr sz="2200" kern="1200">
          <a:solidFill>
            <a:schemeClr val="tx1"/>
          </a:solidFill>
          <a:latin typeface="+mn-lt"/>
          <a:ea typeface="+mn-ea"/>
          <a:cs typeface="+mn-cs"/>
        </a:defRPr>
      </a:lvl3pPr>
      <a:lvl4pPr marL="1600200" indent="-228600" algn="l" defTabSz="762000" rtl="0" eaLnBrk="0" fontAlgn="base" hangingPunct="0">
        <a:spcBef>
          <a:spcPct val="20000"/>
        </a:spcBef>
        <a:spcAft>
          <a:spcPct val="0"/>
        </a:spcAft>
        <a:defRPr sz="2200" b="1" kern="1200">
          <a:solidFill>
            <a:schemeClr val="tx1"/>
          </a:solidFill>
          <a:latin typeface="+mn-lt"/>
          <a:ea typeface="+mn-ea"/>
          <a:cs typeface="+mn-cs"/>
        </a:defRPr>
      </a:lvl4pPr>
      <a:lvl5pPr marL="2057400" indent="-228600" algn="l" defTabSz="762000" rtl="0" eaLnBrk="0" fontAlgn="base" hangingPunct="0">
        <a:spcBef>
          <a:spcPct val="20000"/>
        </a:spcBef>
        <a:spcAft>
          <a:spcPct val="0"/>
        </a:spcAft>
        <a:buChar char="•"/>
        <a:defRPr sz="2000" kern="1200">
          <a:solidFill>
            <a:schemeClr val="tx1"/>
          </a:solidFill>
          <a:latin typeface="Times New Roman" panose="0202060305040502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wm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oleObject" Target="../embeddings/oleObject5.bin"/><Relationship Id="rId7" Type="http://schemas.openxmlformats.org/officeDocument/2006/relationships/oleObject" Target="../embeddings/oleObject7.bin"/><Relationship Id="rId12"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8.png"/><Relationship Id="rId11" Type="http://schemas.openxmlformats.org/officeDocument/2006/relationships/oleObject" Target="../embeddings/oleObject9.bin"/><Relationship Id="rId5" Type="http://schemas.openxmlformats.org/officeDocument/2006/relationships/oleObject" Target="../embeddings/oleObject6.bin"/><Relationship Id="rId10" Type="http://schemas.openxmlformats.org/officeDocument/2006/relationships/image" Target="../media/image10.png"/><Relationship Id="rId4" Type="http://schemas.openxmlformats.org/officeDocument/2006/relationships/image" Target="../media/image7.png"/><Relationship Id="rId9" Type="http://schemas.openxmlformats.org/officeDocument/2006/relationships/oleObject" Target="../embeddings/oleObject8.bin"/></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2.wmf"/></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3.wmf"/></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4.wmf"/></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5.wmf"/></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6.xml"/><Relationship Id="rId5" Type="http://schemas.openxmlformats.org/officeDocument/2006/relationships/image" Target="../media/image18.png"/><Relationship Id="rId4" Type="http://schemas.openxmlformats.org/officeDocument/2006/relationships/image" Target="../media/image17.png"/></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6.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w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w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3">
            <a:extLst>
              <a:ext uri="{FF2B5EF4-FFF2-40B4-BE49-F238E27FC236}">
                <a16:creationId xmlns:a16="http://schemas.microsoft.com/office/drawing/2014/main" id="{AF571EF2-EBC1-44C5-AA0A-26BE5026E448}"/>
              </a:ext>
            </a:extLst>
          </p:cNvPr>
          <p:cNvSpPr>
            <a:spLocks noGrp="1"/>
          </p:cNvSpPr>
          <p:nvPr>
            <p:ph type="sldNum" sz="quarter" idx="10"/>
          </p:nvPr>
        </p:nvSpPr>
        <p:spPr/>
        <p:txBody>
          <a:bodyPr/>
          <a:lstStyle/>
          <a:p>
            <a:fld id="{0DD7D045-6552-465F-BFB2-034DF86CD21E}" type="slidenum">
              <a:rPr lang="fr-FR" altLang="fr-FR"/>
              <a:pPr/>
              <a:t>1</a:t>
            </a:fld>
            <a:endParaRPr lang="fr-FR" altLang="fr-FR"/>
          </a:p>
        </p:txBody>
      </p:sp>
      <p:pic>
        <p:nvPicPr>
          <p:cNvPr id="4098" name="Picture 2">
            <a:extLst>
              <a:ext uri="{FF2B5EF4-FFF2-40B4-BE49-F238E27FC236}">
                <a16:creationId xmlns:a16="http://schemas.microsoft.com/office/drawing/2014/main" id="{90CB1AE4-2893-4931-BBAD-F837D7F8FEA5}"/>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685800"/>
            <a:ext cx="6924675" cy="546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CF05D691-5E87-4DB7-BBF8-EEA0317942F7}"/>
              </a:ext>
            </a:extLst>
          </p:cNvPr>
          <p:cNvSpPr>
            <a:spLocks noGrp="1"/>
          </p:cNvSpPr>
          <p:nvPr>
            <p:ph type="sldNum" sz="quarter" idx="10"/>
          </p:nvPr>
        </p:nvSpPr>
        <p:spPr/>
        <p:txBody>
          <a:bodyPr/>
          <a:lstStyle/>
          <a:p>
            <a:fld id="{8BF6B722-52E3-4A95-9C58-318C91847A6C}" type="slidenum">
              <a:rPr lang="fr-FR" altLang="fr-FR"/>
              <a:pPr/>
              <a:t>10</a:t>
            </a:fld>
            <a:endParaRPr lang="fr-FR" altLang="fr-FR"/>
          </a:p>
        </p:txBody>
      </p:sp>
      <p:sp>
        <p:nvSpPr>
          <p:cNvPr id="20482" name="Rectangle 2">
            <a:extLst>
              <a:ext uri="{FF2B5EF4-FFF2-40B4-BE49-F238E27FC236}">
                <a16:creationId xmlns:a16="http://schemas.microsoft.com/office/drawing/2014/main" id="{28407D2D-AA54-44A9-909B-7B2156023D8B}"/>
              </a:ext>
            </a:extLst>
          </p:cNvPr>
          <p:cNvSpPr>
            <a:spLocks noGrp="1" noChangeArrowheads="1"/>
          </p:cNvSpPr>
          <p:nvPr>
            <p:ph type="title"/>
          </p:nvPr>
        </p:nvSpPr>
        <p:spPr>
          <a:xfrm>
            <a:off x="457200" y="1219200"/>
            <a:ext cx="8089900" cy="520700"/>
          </a:xfrm>
          <a:ln/>
        </p:spPr>
        <p:txBody>
          <a:bodyPr/>
          <a:lstStyle/>
          <a:p>
            <a:r>
              <a:rPr lang="fr-FR" altLang="fr-FR"/>
              <a:t>Les types de données standards</a:t>
            </a:r>
          </a:p>
        </p:txBody>
      </p:sp>
      <p:sp>
        <p:nvSpPr>
          <p:cNvPr id="20483" name="Rectangle 3">
            <a:extLst>
              <a:ext uri="{FF2B5EF4-FFF2-40B4-BE49-F238E27FC236}">
                <a16:creationId xmlns:a16="http://schemas.microsoft.com/office/drawing/2014/main" id="{EC8D14D2-75C2-45C5-A865-E9314486FCA9}"/>
              </a:ext>
            </a:extLst>
          </p:cNvPr>
          <p:cNvSpPr>
            <a:spLocks noChangeArrowheads="1"/>
          </p:cNvSpPr>
          <p:nvPr/>
        </p:nvSpPr>
        <p:spPr bwMode="auto">
          <a:xfrm>
            <a:off x="107504" y="1916832"/>
            <a:ext cx="3144838" cy="393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marL="187325" indent="-187325"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eaLnBrk="0" fontAlgn="base" hangingPunct="0">
              <a:spcBef>
                <a:spcPct val="0"/>
              </a:spcBef>
              <a:spcAft>
                <a:spcPct val="0"/>
              </a:spcAft>
              <a:defRPr sz="2400">
                <a:solidFill>
                  <a:schemeClr val="tx1"/>
                </a:solidFill>
                <a:latin typeface="Times New Roman" panose="02020603050405020304" pitchFamily="18" charset="0"/>
              </a:defRPr>
            </a:lvl6pPr>
            <a:lvl7pPr marL="3200400" defTabSz="762000" eaLnBrk="0" fontAlgn="base" hangingPunct="0">
              <a:spcBef>
                <a:spcPct val="0"/>
              </a:spcBef>
              <a:spcAft>
                <a:spcPct val="0"/>
              </a:spcAft>
              <a:defRPr sz="2400">
                <a:solidFill>
                  <a:schemeClr val="tx1"/>
                </a:solidFill>
                <a:latin typeface="Times New Roman" panose="02020603050405020304" pitchFamily="18" charset="0"/>
              </a:defRPr>
            </a:lvl7pPr>
            <a:lvl8pPr marL="3657600" defTabSz="762000" eaLnBrk="0" fontAlgn="base" hangingPunct="0">
              <a:spcBef>
                <a:spcPct val="0"/>
              </a:spcBef>
              <a:spcAft>
                <a:spcPct val="0"/>
              </a:spcAft>
              <a:defRPr sz="2400">
                <a:solidFill>
                  <a:schemeClr val="tx1"/>
                </a:solidFill>
                <a:latin typeface="Times New Roman" panose="02020603050405020304" pitchFamily="18" charset="0"/>
              </a:defRPr>
            </a:lvl8pPr>
            <a:lvl9pPr marL="4114800" defTabSz="762000"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180000"/>
              </a:lnSpc>
              <a:buFontTx/>
              <a:buChar char="•"/>
            </a:pPr>
            <a:r>
              <a:rPr lang="fr-FR" altLang="fr-FR" sz="2000" dirty="0">
                <a:latin typeface="Arial" panose="020B0604020202020204" pitchFamily="34" charset="0"/>
              </a:rPr>
              <a:t>BOOL </a:t>
            </a:r>
          </a:p>
          <a:p>
            <a:pPr>
              <a:lnSpc>
                <a:spcPct val="180000"/>
              </a:lnSpc>
              <a:buFontTx/>
              <a:buChar char="•"/>
            </a:pPr>
            <a:r>
              <a:rPr lang="fr-FR" altLang="fr-FR" sz="2000" dirty="0">
                <a:latin typeface="Arial" panose="020B0604020202020204" pitchFamily="34" charset="0"/>
              </a:rPr>
              <a:t>SINT, INT, DINT</a:t>
            </a:r>
          </a:p>
          <a:p>
            <a:pPr>
              <a:lnSpc>
                <a:spcPct val="180000"/>
              </a:lnSpc>
              <a:buFontTx/>
              <a:buChar char="•"/>
            </a:pPr>
            <a:r>
              <a:rPr lang="fr-FR" altLang="fr-FR" sz="2000" dirty="0">
                <a:latin typeface="Arial" panose="020B0604020202020204" pitchFamily="34" charset="0"/>
              </a:rPr>
              <a:t>USINT, UINT, UDINT</a:t>
            </a:r>
          </a:p>
          <a:p>
            <a:pPr>
              <a:lnSpc>
                <a:spcPct val="180000"/>
              </a:lnSpc>
              <a:buFontTx/>
              <a:buChar char="•"/>
            </a:pPr>
            <a:r>
              <a:rPr lang="fr-FR" altLang="fr-FR" sz="2000" dirty="0">
                <a:latin typeface="Arial" panose="020B0604020202020204" pitchFamily="34" charset="0"/>
              </a:rPr>
              <a:t>BYTE, WORD, DWORD</a:t>
            </a:r>
          </a:p>
          <a:p>
            <a:pPr>
              <a:lnSpc>
                <a:spcPct val="180000"/>
              </a:lnSpc>
              <a:buFontTx/>
              <a:buChar char="•"/>
            </a:pPr>
            <a:r>
              <a:rPr lang="fr-FR" altLang="fr-FR" sz="2000" dirty="0">
                <a:latin typeface="Arial" panose="020B0604020202020204" pitchFamily="34" charset="0"/>
              </a:rPr>
              <a:t>STRING</a:t>
            </a:r>
          </a:p>
          <a:p>
            <a:pPr>
              <a:lnSpc>
                <a:spcPct val="180000"/>
              </a:lnSpc>
              <a:buFontTx/>
              <a:buChar char="•"/>
            </a:pPr>
            <a:r>
              <a:rPr lang="fr-FR" altLang="fr-FR" sz="2000" dirty="0">
                <a:latin typeface="Arial" panose="020B0604020202020204" pitchFamily="34" charset="0"/>
              </a:rPr>
              <a:t>REAL, LREAL</a:t>
            </a:r>
          </a:p>
          <a:p>
            <a:pPr>
              <a:lnSpc>
                <a:spcPct val="180000"/>
              </a:lnSpc>
              <a:buFontTx/>
              <a:buChar char="•"/>
            </a:pPr>
            <a:r>
              <a:rPr lang="fr-FR" altLang="fr-FR" sz="2000" dirty="0">
                <a:latin typeface="Arial" panose="020B0604020202020204" pitchFamily="34" charset="0"/>
              </a:rPr>
              <a:t>TIME, TOD, DATE, DT</a:t>
            </a:r>
            <a:r>
              <a:rPr lang="fr-FR" altLang="fr-FR" sz="1800" dirty="0">
                <a:latin typeface="Arial" panose="020B0604020202020204" pitchFamily="34" charset="0"/>
              </a:rPr>
              <a:t>   </a:t>
            </a:r>
          </a:p>
        </p:txBody>
      </p:sp>
      <p:graphicFrame>
        <p:nvGraphicFramePr>
          <p:cNvPr id="5" name="Object 3">
            <a:extLst>
              <a:ext uri="{FF2B5EF4-FFF2-40B4-BE49-F238E27FC236}">
                <a16:creationId xmlns:a16="http://schemas.microsoft.com/office/drawing/2014/main" id="{F517C4E4-A4E7-4E73-B2EA-AD506982CCB0}"/>
              </a:ext>
            </a:extLst>
          </p:cNvPr>
          <p:cNvGraphicFramePr>
            <a:graphicFrameLocks/>
          </p:cNvGraphicFramePr>
          <p:nvPr>
            <p:extLst>
              <p:ext uri="{D42A27DB-BD31-4B8C-83A1-F6EECF244321}">
                <p14:modId xmlns:p14="http://schemas.microsoft.com/office/powerpoint/2010/main" val="4011724348"/>
              </p:ext>
            </p:extLst>
          </p:nvPr>
        </p:nvGraphicFramePr>
        <p:xfrm>
          <a:off x="3131840" y="1732632"/>
          <a:ext cx="6270625" cy="3784600"/>
        </p:xfrm>
        <a:graphic>
          <a:graphicData uri="http://schemas.openxmlformats.org/presentationml/2006/ole">
            <mc:AlternateContent xmlns:mc="http://schemas.openxmlformats.org/markup-compatibility/2006">
              <mc:Choice xmlns:v="urn:schemas-microsoft-com:vml" Requires="v">
                <p:oleObj name="Document" r:id="rId3" imgW="6626520" imgH="3727800" progId="Word.Document.8">
                  <p:embed/>
                </p:oleObj>
              </mc:Choice>
              <mc:Fallback>
                <p:oleObj name="Document" r:id="rId3" imgW="6626520" imgH="3727800" progId="Word.Document.8">
                  <p:embed/>
                  <p:pic>
                    <p:nvPicPr>
                      <p:cNvPr id="22531" name="Object 3">
                        <a:extLst>
                          <a:ext uri="{FF2B5EF4-FFF2-40B4-BE49-F238E27FC236}">
                            <a16:creationId xmlns:a16="http://schemas.microsoft.com/office/drawing/2014/main" id="{545A6B09-2831-4561-8E1D-12AABC6E7A3D}"/>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1840" y="1732632"/>
                        <a:ext cx="6270625" cy="378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Rectangle 4">
            <a:extLst>
              <a:ext uri="{FF2B5EF4-FFF2-40B4-BE49-F238E27FC236}">
                <a16:creationId xmlns:a16="http://schemas.microsoft.com/office/drawing/2014/main" id="{0B5C742E-70AB-4738-B665-F0EDA4DA63FC}"/>
              </a:ext>
            </a:extLst>
          </p:cNvPr>
          <p:cNvSpPr>
            <a:spLocks noChangeArrowheads="1"/>
          </p:cNvSpPr>
          <p:nvPr/>
        </p:nvSpPr>
        <p:spPr bwMode="auto">
          <a:xfrm>
            <a:off x="3347864" y="5513675"/>
            <a:ext cx="26543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eaLnBrk="0" fontAlgn="base" hangingPunct="0">
              <a:spcBef>
                <a:spcPct val="0"/>
              </a:spcBef>
              <a:spcAft>
                <a:spcPct val="0"/>
              </a:spcAft>
              <a:defRPr sz="2400">
                <a:solidFill>
                  <a:schemeClr val="tx1"/>
                </a:solidFill>
                <a:latin typeface="Times New Roman" panose="02020603050405020304" pitchFamily="18" charset="0"/>
              </a:defRPr>
            </a:lvl6pPr>
            <a:lvl7pPr marL="3200400" defTabSz="762000" eaLnBrk="0" fontAlgn="base" hangingPunct="0">
              <a:spcBef>
                <a:spcPct val="0"/>
              </a:spcBef>
              <a:spcAft>
                <a:spcPct val="0"/>
              </a:spcAft>
              <a:defRPr sz="2400">
                <a:solidFill>
                  <a:schemeClr val="tx1"/>
                </a:solidFill>
                <a:latin typeface="Times New Roman" panose="02020603050405020304" pitchFamily="18" charset="0"/>
              </a:defRPr>
            </a:lvl7pPr>
            <a:lvl8pPr marL="3657600" defTabSz="762000" eaLnBrk="0" fontAlgn="base" hangingPunct="0">
              <a:spcBef>
                <a:spcPct val="0"/>
              </a:spcBef>
              <a:spcAft>
                <a:spcPct val="0"/>
              </a:spcAft>
              <a:defRPr sz="2400">
                <a:solidFill>
                  <a:schemeClr val="tx1"/>
                </a:solidFill>
                <a:latin typeface="Times New Roman" panose="02020603050405020304" pitchFamily="18" charset="0"/>
              </a:defRPr>
            </a:lvl8pPr>
            <a:lvl9pPr marL="4114800" defTabSz="762000" eaLnBrk="0" fontAlgn="base" hangingPunct="0">
              <a:spcBef>
                <a:spcPct val="0"/>
              </a:spcBef>
              <a:spcAft>
                <a:spcPct val="0"/>
              </a:spcAft>
              <a:defRPr sz="2400">
                <a:solidFill>
                  <a:schemeClr val="tx1"/>
                </a:solidFill>
                <a:latin typeface="Times New Roman" panose="02020603050405020304" pitchFamily="18" charset="0"/>
              </a:defRPr>
            </a:lvl9pPr>
          </a:lstStyle>
          <a:p>
            <a:r>
              <a:rPr lang="fr-FR" altLang="fr-FR" sz="1800" dirty="0">
                <a:latin typeface="Arial" panose="020B0604020202020204" pitchFamily="34" charset="0"/>
              </a:rPr>
              <a:t>TOD = TIME_OF_DATE</a:t>
            </a:r>
          </a:p>
          <a:p>
            <a:r>
              <a:rPr lang="fr-FR" altLang="fr-FR" sz="1800" dirty="0">
                <a:latin typeface="Arial" panose="020B0604020202020204" pitchFamily="34" charset="0"/>
              </a:rPr>
              <a:t>DT = DATE_OF_TIME</a:t>
            </a:r>
          </a:p>
          <a:p>
            <a:r>
              <a:rPr lang="fr-FR" altLang="fr-FR" sz="1800" dirty="0">
                <a:latin typeface="Arial" panose="020B0604020202020204" pitchFamily="34" charset="0"/>
              </a:rPr>
              <a:t>REAL = 32 bits</a:t>
            </a:r>
          </a:p>
          <a:p>
            <a:r>
              <a:rPr lang="fr-FR" altLang="fr-FR" sz="1800" dirty="0">
                <a:latin typeface="Arial" panose="020B0604020202020204" pitchFamily="34" charset="0"/>
              </a:rPr>
              <a:t>LREAL = 64 bits</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92AF4BFF-7FB2-4EC4-AC37-05181EA0F852}"/>
              </a:ext>
            </a:extLst>
          </p:cNvPr>
          <p:cNvSpPr>
            <a:spLocks noGrp="1"/>
          </p:cNvSpPr>
          <p:nvPr>
            <p:ph type="sldNum" sz="quarter" idx="10"/>
          </p:nvPr>
        </p:nvSpPr>
        <p:spPr/>
        <p:txBody>
          <a:bodyPr/>
          <a:lstStyle/>
          <a:p>
            <a:fld id="{A9BDDAE6-828E-4F71-87CB-6D6A1492B742}" type="slidenum">
              <a:rPr lang="fr-FR" altLang="fr-FR"/>
              <a:pPr/>
              <a:t>11</a:t>
            </a:fld>
            <a:endParaRPr lang="fr-FR" altLang="fr-FR"/>
          </a:p>
        </p:txBody>
      </p:sp>
      <p:sp>
        <p:nvSpPr>
          <p:cNvPr id="24578" name="Rectangle 2">
            <a:extLst>
              <a:ext uri="{FF2B5EF4-FFF2-40B4-BE49-F238E27FC236}">
                <a16:creationId xmlns:a16="http://schemas.microsoft.com/office/drawing/2014/main" id="{7AD3AF2C-61F9-4EC9-A768-36A1DD3AD968}"/>
              </a:ext>
            </a:extLst>
          </p:cNvPr>
          <p:cNvSpPr>
            <a:spLocks noGrp="1" noChangeArrowheads="1"/>
          </p:cNvSpPr>
          <p:nvPr>
            <p:ph type="title"/>
          </p:nvPr>
        </p:nvSpPr>
        <p:spPr>
          <a:xfrm>
            <a:off x="457200" y="1143000"/>
            <a:ext cx="8089900" cy="520700"/>
          </a:xfrm>
          <a:ln/>
        </p:spPr>
        <p:txBody>
          <a:bodyPr/>
          <a:lstStyle/>
          <a:p>
            <a:r>
              <a:rPr lang="fr-FR" altLang="fr-FR"/>
              <a:t>Types de données définies</a:t>
            </a:r>
          </a:p>
        </p:txBody>
      </p:sp>
      <p:sp>
        <p:nvSpPr>
          <p:cNvPr id="24579" name="Rectangle 3">
            <a:extLst>
              <a:ext uri="{FF2B5EF4-FFF2-40B4-BE49-F238E27FC236}">
                <a16:creationId xmlns:a16="http://schemas.microsoft.com/office/drawing/2014/main" id="{BDB43236-6418-48AC-B2EA-7B5C14B6363A}"/>
              </a:ext>
            </a:extLst>
          </p:cNvPr>
          <p:cNvSpPr>
            <a:spLocks noChangeArrowheads="1"/>
          </p:cNvSpPr>
          <p:nvPr/>
        </p:nvSpPr>
        <p:spPr bwMode="auto">
          <a:xfrm>
            <a:off x="228600" y="1905000"/>
            <a:ext cx="8394700" cy="283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marL="187325" indent="-187325"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eaLnBrk="0" fontAlgn="base" hangingPunct="0">
              <a:spcBef>
                <a:spcPct val="0"/>
              </a:spcBef>
              <a:spcAft>
                <a:spcPct val="0"/>
              </a:spcAft>
              <a:defRPr sz="2400">
                <a:solidFill>
                  <a:schemeClr val="tx1"/>
                </a:solidFill>
                <a:latin typeface="Times New Roman" panose="02020603050405020304" pitchFamily="18" charset="0"/>
              </a:defRPr>
            </a:lvl6pPr>
            <a:lvl7pPr marL="3200400" defTabSz="762000" eaLnBrk="0" fontAlgn="base" hangingPunct="0">
              <a:spcBef>
                <a:spcPct val="0"/>
              </a:spcBef>
              <a:spcAft>
                <a:spcPct val="0"/>
              </a:spcAft>
              <a:defRPr sz="2400">
                <a:solidFill>
                  <a:schemeClr val="tx1"/>
                </a:solidFill>
                <a:latin typeface="Times New Roman" panose="02020603050405020304" pitchFamily="18" charset="0"/>
              </a:defRPr>
            </a:lvl7pPr>
            <a:lvl8pPr marL="3657600" defTabSz="762000" eaLnBrk="0" fontAlgn="base" hangingPunct="0">
              <a:spcBef>
                <a:spcPct val="0"/>
              </a:spcBef>
              <a:spcAft>
                <a:spcPct val="0"/>
              </a:spcAft>
              <a:defRPr sz="2400">
                <a:solidFill>
                  <a:schemeClr val="tx1"/>
                </a:solidFill>
                <a:latin typeface="Times New Roman" panose="02020603050405020304" pitchFamily="18" charset="0"/>
              </a:defRPr>
            </a:lvl8pPr>
            <a:lvl9pPr marL="4114800" defTabSz="762000"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180000"/>
              </a:lnSpc>
              <a:buFontTx/>
              <a:buChar char="•"/>
            </a:pPr>
            <a:r>
              <a:rPr lang="fr-FR" altLang="fr-FR" sz="2000">
                <a:latin typeface="Arial" panose="020B0604020202020204" pitchFamily="34" charset="0"/>
              </a:rPr>
              <a:t>Tableau</a:t>
            </a:r>
          </a:p>
          <a:p>
            <a:pPr>
              <a:lnSpc>
                <a:spcPct val="180000"/>
              </a:lnSpc>
              <a:buFontTx/>
              <a:buChar char="•"/>
            </a:pPr>
            <a:r>
              <a:rPr lang="fr-FR" altLang="fr-FR" sz="2000">
                <a:latin typeface="Arial" panose="020B0604020202020204" pitchFamily="34" charset="0"/>
              </a:rPr>
              <a:t>Pointeur</a:t>
            </a:r>
          </a:p>
          <a:p>
            <a:pPr>
              <a:lnSpc>
                <a:spcPct val="180000"/>
              </a:lnSpc>
              <a:buFontTx/>
              <a:buChar char="•"/>
            </a:pPr>
            <a:r>
              <a:rPr lang="fr-FR" altLang="fr-FR" sz="2000">
                <a:latin typeface="Arial" panose="020B0604020202020204" pitchFamily="34" charset="0"/>
              </a:rPr>
              <a:t>Liste “type de données définies soi-même à partir de constantes String”</a:t>
            </a:r>
          </a:p>
          <a:p>
            <a:pPr>
              <a:lnSpc>
                <a:spcPct val="180000"/>
              </a:lnSpc>
              <a:buFontTx/>
              <a:buChar char="•"/>
            </a:pPr>
            <a:r>
              <a:rPr lang="fr-FR" altLang="fr-FR" sz="2000">
                <a:latin typeface="Arial" panose="020B0604020202020204" pitchFamily="34" charset="0"/>
              </a:rPr>
              <a:t>Structure “variables multi-éléments”</a:t>
            </a:r>
          </a:p>
          <a:p>
            <a:pPr>
              <a:lnSpc>
                <a:spcPct val="180000"/>
              </a:lnSpc>
              <a:buFontTx/>
              <a:buChar char="•"/>
            </a:pPr>
            <a:r>
              <a:rPr lang="fr-FR" altLang="fr-FR" sz="2000">
                <a:latin typeface="Arial" panose="020B0604020202020204" pitchFamily="34" charset="0"/>
              </a:rPr>
              <a:t>Référence “noms identiques pour  VAR,CONST,FB à créer”</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3">
            <a:extLst>
              <a:ext uri="{FF2B5EF4-FFF2-40B4-BE49-F238E27FC236}">
                <a16:creationId xmlns:a16="http://schemas.microsoft.com/office/drawing/2014/main" id="{920A6046-5EB1-48F6-81B3-EBCA3A099A7B}"/>
              </a:ext>
            </a:extLst>
          </p:cNvPr>
          <p:cNvSpPr>
            <a:spLocks noGrp="1"/>
          </p:cNvSpPr>
          <p:nvPr>
            <p:ph type="sldNum" sz="quarter" idx="10"/>
          </p:nvPr>
        </p:nvSpPr>
        <p:spPr/>
        <p:txBody>
          <a:bodyPr/>
          <a:lstStyle/>
          <a:p>
            <a:fld id="{D44EDF29-A5AB-4809-A7B9-0EDAAFCFEC6D}" type="slidenum">
              <a:rPr lang="fr-FR" altLang="fr-FR"/>
              <a:pPr/>
              <a:t>12</a:t>
            </a:fld>
            <a:endParaRPr lang="fr-FR" altLang="fr-FR"/>
          </a:p>
        </p:txBody>
      </p:sp>
      <p:sp>
        <p:nvSpPr>
          <p:cNvPr id="26626" name="Rectangle 2">
            <a:extLst>
              <a:ext uri="{FF2B5EF4-FFF2-40B4-BE49-F238E27FC236}">
                <a16:creationId xmlns:a16="http://schemas.microsoft.com/office/drawing/2014/main" id="{16FC427E-E155-400E-ADDF-71EE9707D696}"/>
              </a:ext>
            </a:extLst>
          </p:cNvPr>
          <p:cNvSpPr>
            <a:spLocks noGrp="1" noChangeArrowheads="1"/>
          </p:cNvSpPr>
          <p:nvPr>
            <p:ph type="title"/>
          </p:nvPr>
        </p:nvSpPr>
        <p:spPr>
          <a:ln/>
        </p:spPr>
        <p:txBody>
          <a:bodyPr/>
          <a:lstStyle/>
          <a:p>
            <a:r>
              <a:rPr lang="fr-FR" altLang="fr-FR"/>
              <a:t>Adressage</a:t>
            </a:r>
          </a:p>
        </p:txBody>
      </p:sp>
      <p:sp>
        <p:nvSpPr>
          <p:cNvPr id="26627" name="Rectangle 3">
            <a:extLst>
              <a:ext uri="{FF2B5EF4-FFF2-40B4-BE49-F238E27FC236}">
                <a16:creationId xmlns:a16="http://schemas.microsoft.com/office/drawing/2014/main" id="{C1E48ED7-944D-467B-BB89-29E8BFC42A92}"/>
              </a:ext>
            </a:extLst>
          </p:cNvPr>
          <p:cNvSpPr>
            <a:spLocks noChangeArrowheads="1"/>
          </p:cNvSpPr>
          <p:nvPr/>
        </p:nvSpPr>
        <p:spPr bwMode="auto">
          <a:xfrm>
            <a:off x="441325" y="1738313"/>
            <a:ext cx="5524500" cy="483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marL="187325" indent="-187325" defTabSz="762000">
              <a:defRPr sz="2400">
                <a:solidFill>
                  <a:schemeClr val="tx1"/>
                </a:solidFill>
                <a:latin typeface="Times New Roman" panose="02020603050405020304" pitchFamily="18" charset="0"/>
              </a:defRPr>
            </a:lvl1pPr>
            <a:lvl2pPr marL="766763"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eaLnBrk="0" fontAlgn="base" hangingPunct="0">
              <a:spcBef>
                <a:spcPct val="0"/>
              </a:spcBef>
              <a:spcAft>
                <a:spcPct val="0"/>
              </a:spcAft>
              <a:defRPr sz="2400">
                <a:solidFill>
                  <a:schemeClr val="tx1"/>
                </a:solidFill>
                <a:latin typeface="Times New Roman" panose="02020603050405020304" pitchFamily="18" charset="0"/>
              </a:defRPr>
            </a:lvl6pPr>
            <a:lvl7pPr marL="3200400" defTabSz="762000" eaLnBrk="0" fontAlgn="base" hangingPunct="0">
              <a:spcBef>
                <a:spcPct val="0"/>
              </a:spcBef>
              <a:spcAft>
                <a:spcPct val="0"/>
              </a:spcAft>
              <a:defRPr sz="2400">
                <a:solidFill>
                  <a:schemeClr val="tx1"/>
                </a:solidFill>
                <a:latin typeface="Times New Roman" panose="02020603050405020304" pitchFamily="18" charset="0"/>
              </a:defRPr>
            </a:lvl7pPr>
            <a:lvl8pPr marL="3657600" defTabSz="762000" eaLnBrk="0" fontAlgn="base" hangingPunct="0">
              <a:spcBef>
                <a:spcPct val="0"/>
              </a:spcBef>
              <a:spcAft>
                <a:spcPct val="0"/>
              </a:spcAft>
              <a:defRPr sz="2400">
                <a:solidFill>
                  <a:schemeClr val="tx1"/>
                </a:solidFill>
                <a:latin typeface="Times New Roman" panose="02020603050405020304" pitchFamily="18" charset="0"/>
              </a:defRPr>
            </a:lvl8pPr>
            <a:lvl9pPr marL="4114800" defTabSz="762000" eaLnBrk="0" fontAlgn="base" hangingPunct="0">
              <a:spcBef>
                <a:spcPct val="0"/>
              </a:spcBef>
              <a:spcAft>
                <a:spcPct val="0"/>
              </a:spcAft>
              <a:defRPr sz="2400">
                <a:solidFill>
                  <a:schemeClr val="tx1"/>
                </a:solidFill>
                <a:latin typeface="Times New Roman" panose="02020603050405020304" pitchFamily="18" charset="0"/>
              </a:defRPr>
            </a:lvl9pPr>
          </a:lstStyle>
          <a:p>
            <a:pPr>
              <a:buFontTx/>
              <a:buChar char="•"/>
            </a:pPr>
            <a:r>
              <a:rPr lang="fr-FR" altLang="fr-FR">
                <a:latin typeface="Arial" panose="020B0604020202020204" pitchFamily="34" charset="0"/>
              </a:rPr>
              <a:t> Pourcent ‘%’</a:t>
            </a:r>
          </a:p>
          <a:p>
            <a:pPr>
              <a:buFontTx/>
              <a:buChar char=" "/>
            </a:pPr>
            <a:endParaRPr lang="fr-FR" altLang="fr-FR">
              <a:latin typeface="Arial" panose="020B0604020202020204" pitchFamily="34" charset="0"/>
            </a:endParaRPr>
          </a:p>
          <a:p>
            <a:pPr>
              <a:buFontTx/>
              <a:buChar char="•"/>
            </a:pPr>
            <a:r>
              <a:rPr lang="fr-FR" altLang="fr-FR">
                <a:latin typeface="Arial" panose="020B0604020202020204" pitchFamily="34" charset="0"/>
              </a:rPr>
              <a:t> Préfixe</a:t>
            </a:r>
          </a:p>
          <a:p>
            <a:pPr>
              <a:buFontTx/>
              <a:buChar char=" "/>
            </a:pPr>
            <a:r>
              <a:rPr lang="fr-FR" altLang="fr-FR">
                <a:latin typeface="Arial" panose="020B0604020202020204" pitchFamily="34" charset="0"/>
              </a:rPr>
              <a:t>-  I 		Entrée</a:t>
            </a:r>
          </a:p>
          <a:p>
            <a:pPr>
              <a:buFontTx/>
              <a:buChar char=" "/>
            </a:pPr>
            <a:r>
              <a:rPr lang="fr-FR" altLang="fr-FR">
                <a:latin typeface="Arial" panose="020B0604020202020204" pitchFamily="34" charset="0"/>
              </a:rPr>
              <a:t>- Q 		Sortie</a:t>
            </a:r>
          </a:p>
          <a:p>
            <a:pPr>
              <a:buFontTx/>
              <a:buChar char=" "/>
            </a:pPr>
            <a:r>
              <a:rPr lang="fr-FR" altLang="fr-FR">
                <a:latin typeface="Arial" panose="020B0604020202020204" pitchFamily="34" charset="0"/>
              </a:rPr>
              <a:t>- M		Ustensile de programmation</a:t>
            </a:r>
          </a:p>
          <a:p>
            <a:pPr>
              <a:buFontTx/>
              <a:buChar char=" "/>
            </a:pPr>
            <a:endParaRPr lang="fr-FR" altLang="fr-FR">
              <a:latin typeface="Arial" panose="020B0604020202020204" pitchFamily="34" charset="0"/>
            </a:endParaRPr>
          </a:p>
          <a:p>
            <a:pPr>
              <a:buFontTx/>
              <a:buChar char="•"/>
            </a:pPr>
            <a:r>
              <a:rPr lang="fr-FR" altLang="fr-FR">
                <a:latin typeface="Arial" panose="020B0604020202020204" pitchFamily="34" charset="0"/>
              </a:rPr>
              <a:t>Taille</a:t>
            </a:r>
          </a:p>
          <a:p>
            <a:pPr>
              <a:buFontTx/>
              <a:buChar char=" "/>
            </a:pPr>
            <a:r>
              <a:rPr lang="fr-FR" altLang="fr-FR">
                <a:latin typeface="Arial" panose="020B0604020202020204" pitchFamily="34" charset="0"/>
              </a:rPr>
              <a:t>- X 		bit</a:t>
            </a:r>
          </a:p>
          <a:p>
            <a:pPr>
              <a:buFontTx/>
              <a:buChar char=" "/>
            </a:pPr>
            <a:r>
              <a:rPr lang="fr-FR" altLang="fr-FR">
                <a:latin typeface="Arial" panose="020B0604020202020204" pitchFamily="34" charset="0"/>
              </a:rPr>
              <a:t>- NONE	bit</a:t>
            </a:r>
          </a:p>
          <a:p>
            <a:pPr>
              <a:buFontTx/>
              <a:buChar char=" "/>
            </a:pPr>
            <a:r>
              <a:rPr lang="fr-FR" altLang="fr-FR">
                <a:latin typeface="Arial" panose="020B0604020202020204" pitchFamily="34" charset="0"/>
              </a:rPr>
              <a:t>- B		Byte (8 bits)</a:t>
            </a:r>
          </a:p>
          <a:p>
            <a:pPr>
              <a:buFontTx/>
              <a:buChar char=" "/>
            </a:pPr>
            <a:r>
              <a:rPr lang="fr-FR" altLang="fr-FR">
                <a:latin typeface="Arial" panose="020B0604020202020204" pitchFamily="34" charset="0"/>
              </a:rPr>
              <a:t>- W		Word ou Mot (16 Bits)</a:t>
            </a:r>
          </a:p>
          <a:p>
            <a:pPr>
              <a:buFontTx/>
              <a:buChar char=" "/>
            </a:pPr>
            <a:r>
              <a:rPr lang="fr-FR" altLang="fr-FR">
                <a:latin typeface="Arial" panose="020B0604020202020204" pitchFamily="34" charset="0"/>
              </a:rPr>
              <a:t>- D		Double Mot (32 bits)</a:t>
            </a:r>
          </a:p>
        </p:txBody>
      </p:sp>
      <p:sp>
        <p:nvSpPr>
          <p:cNvPr id="26628" name="Rectangle 4">
            <a:extLst>
              <a:ext uri="{FF2B5EF4-FFF2-40B4-BE49-F238E27FC236}">
                <a16:creationId xmlns:a16="http://schemas.microsoft.com/office/drawing/2014/main" id="{860ABC91-9D06-4414-96BF-D7713AD27C7F}"/>
              </a:ext>
            </a:extLst>
          </p:cNvPr>
          <p:cNvSpPr>
            <a:spLocks noChangeArrowheads="1"/>
          </p:cNvSpPr>
          <p:nvPr/>
        </p:nvSpPr>
        <p:spPr bwMode="auto">
          <a:xfrm>
            <a:off x="6232525" y="1812925"/>
            <a:ext cx="1673225"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eaLnBrk="0" fontAlgn="base" hangingPunct="0">
              <a:spcBef>
                <a:spcPct val="0"/>
              </a:spcBef>
              <a:spcAft>
                <a:spcPct val="0"/>
              </a:spcAft>
              <a:defRPr sz="2400">
                <a:solidFill>
                  <a:schemeClr val="tx1"/>
                </a:solidFill>
                <a:latin typeface="Times New Roman" panose="02020603050405020304" pitchFamily="18" charset="0"/>
              </a:defRPr>
            </a:lvl6pPr>
            <a:lvl7pPr marL="3200400" defTabSz="762000" eaLnBrk="0" fontAlgn="base" hangingPunct="0">
              <a:spcBef>
                <a:spcPct val="0"/>
              </a:spcBef>
              <a:spcAft>
                <a:spcPct val="0"/>
              </a:spcAft>
              <a:defRPr sz="2400">
                <a:solidFill>
                  <a:schemeClr val="tx1"/>
                </a:solidFill>
                <a:latin typeface="Times New Roman" panose="02020603050405020304" pitchFamily="18" charset="0"/>
              </a:defRPr>
            </a:lvl7pPr>
            <a:lvl8pPr marL="3657600" defTabSz="762000" eaLnBrk="0" fontAlgn="base" hangingPunct="0">
              <a:spcBef>
                <a:spcPct val="0"/>
              </a:spcBef>
              <a:spcAft>
                <a:spcPct val="0"/>
              </a:spcAft>
              <a:defRPr sz="2400">
                <a:solidFill>
                  <a:schemeClr val="tx1"/>
                </a:solidFill>
                <a:latin typeface="Times New Roman" panose="02020603050405020304" pitchFamily="18" charset="0"/>
              </a:defRPr>
            </a:lvl8pPr>
            <a:lvl9pPr marL="4114800" defTabSz="762000" eaLnBrk="0" fontAlgn="base" hangingPunct="0">
              <a:spcBef>
                <a:spcPct val="0"/>
              </a:spcBef>
              <a:spcAft>
                <a:spcPct val="0"/>
              </a:spcAft>
              <a:defRPr sz="2400">
                <a:solidFill>
                  <a:schemeClr val="tx1"/>
                </a:solidFill>
                <a:latin typeface="Times New Roman" panose="02020603050405020304" pitchFamily="18" charset="0"/>
              </a:defRPr>
            </a:lvl9pPr>
          </a:lstStyle>
          <a:p>
            <a:pPr>
              <a:buFontTx/>
              <a:buChar char="•"/>
            </a:pPr>
            <a:r>
              <a:rPr lang="fr-FR" altLang="fr-FR">
                <a:latin typeface="Arial" panose="020B0604020202020204" pitchFamily="34" charset="0"/>
              </a:rPr>
              <a:t> Exemple</a:t>
            </a:r>
          </a:p>
          <a:p>
            <a:pPr>
              <a:buFontTx/>
              <a:buChar char=" "/>
            </a:pPr>
            <a:r>
              <a:rPr lang="fr-FR" altLang="fr-FR">
                <a:latin typeface="Arial" panose="020B0604020202020204" pitchFamily="34" charset="0"/>
              </a:rPr>
              <a:t> - %IW4</a:t>
            </a:r>
          </a:p>
          <a:p>
            <a:pPr>
              <a:buFontTx/>
              <a:buChar char=" "/>
            </a:pPr>
            <a:r>
              <a:rPr lang="fr-FR" altLang="fr-FR">
                <a:latin typeface="Arial" panose="020B0604020202020204" pitchFamily="34" charset="0"/>
              </a:rPr>
              <a:t> - %QX1.1</a:t>
            </a:r>
          </a:p>
          <a:p>
            <a:pPr>
              <a:buFontTx/>
              <a:buChar char=" "/>
            </a:pPr>
            <a:r>
              <a:rPr lang="fr-FR" altLang="fr-FR">
                <a:latin typeface="Arial" panose="020B0604020202020204" pitchFamily="34" charset="0"/>
              </a:rPr>
              <a:t> - %MD6</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numéro de diapositive 3">
            <a:extLst>
              <a:ext uri="{FF2B5EF4-FFF2-40B4-BE49-F238E27FC236}">
                <a16:creationId xmlns:a16="http://schemas.microsoft.com/office/drawing/2014/main" id="{A81A8953-D1FA-4384-82B6-66E4A9668D6F}"/>
              </a:ext>
            </a:extLst>
          </p:cNvPr>
          <p:cNvSpPr>
            <a:spLocks noGrp="1"/>
          </p:cNvSpPr>
          <p:nvPr>
            <p:ph type="sldNum" sz="quarter" idx="10"/>
          </p:nvPr>
        </p:nvSpPr>
        <p:spPr/>
        <p:txBody>
          <a:bodyPr/>
          <a:lstStyle/>
          <a:p>
            <a:fld id="{4F987CFB-E107-46BD-98A5-F5F33F3CDA3B}" type="slidenum">
              <a:rPr lang="fr-FR" altLang="fr-FR"/>
              <a:pPr/>
              <a:t>13</a:t>
            </a:fld>
            <a:endParaRPr lang="fr-FR" altLang="fr-FR"/>
          </a:p>
        </p:txBody>
      </p:sp>
      <p:sp>
        <p:nvSpPr>
          <p:cNvPr id="28674" name="Rectangle 2">
            <a:extLst>
              <a:ext uri="{FF2B5EF4-FFF2-40B4-BE49-F238E27FC236}">
                <a16:creationId xmlns:a16="http://schemas.microsoft.com/office/drawing/2014/main" id="{8D0B8AB2-67A4-4AA1-B042-BDE024C4E16B}"/>
              </a:ext>
            </a:extLst>
          </p:cNvPr>
          <p:cNvSpPr>
            <a:spLocks noGrp="1" noChangeArrowheads="1"/>
          </p:cNvSpPr>
          <p:nvPr>
            <p:ph type="title"/>
          </p:nvPr>
        </p:nvSpPr>
        <p:spPr>
          <a:ln/>
        </p:spPr>
        <p:txBody>
          <a:bodyPr/>
          <a:lstStyle/>
          <a:p>
            <a:r>
              <a:rPr lang="fr-FR" altLang="fr-FR"/>
              <a:t>Déroulement d’une commande</a:t>
            </a:r>
          </a:p>
        </p:txBody>
      </p:sp>
      <p:sp>
        <p:nvSpPr>
          <p:cNvPr id="28675" name="Rectangle 3">
            <a:extLst>
              <a:ext uri="{FF2B5EF4-FFF2-40B4-BE49-F238E27FC236}">
                <a16:creationId xmlns:a16="http://schemas.microsoft.com/office/drawing/2014/main" id="{1BEDB3A0-4791-49A4-9B2B-8321B66C11A5}"/>
              </a:ext>
            </a:extLst>
          </p:cNvPr>
          <p:cNvSpPr>
            <a:spLocks noChangeArrowheads="1"/>
          </p:cNvSpPr>
          <p:nvPr/>
        </p:nvSpPr>
        <p:spPr bwMode="auto">
          <a:xfrm>
            <a:off x="3646488" y="2428875"/>
            <a:ext cx="1808162" cy="469900"/>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eaLnBrk="0" fontAlgn="base" hangingPunct="0">
              <a:spcBef>
                <a:spcPct val="0"/>
              </a:spcBef>
              <a:spcAft>
                <a:spcPct val="0"/>
              </a:spcAft>
              <a:defRPr sz="2400">
                <a:solidFill>
                  <a:schemeClr val="tx1"/>
                </a:solidFill>
                <a:latin typeface="Times New Roman" panose="02020603050405020304" pitchFamily="18" charset="0"/>
              </a:defRPr>
            </a:lvl6pPr>
            <a:lvl7pPr marL="3200400" defTabSz="762000" eaLnBrk="0" fontAlgn="base" hangingPunct="0">
              <a:spcBef>
                <a:spcPct val="0"/>
              </a:spcBef>
              <a:spcAft>
                <a:spcPct val="0"/>
              </a:spcAft>
              <a:defRPr sz="2400">
                <a:solidFill>
                  <a:schemeClr val="tx1"/>
                </a:solidFill>
                <a:latin typeface="Times New Roman" panose="02020603050405020304" pitchFamily="18" charset="0"/>
              </a:defRPr>
            </a:lvl7pPr>
            <a:lvl8pPr marL="3657600" defTabSz="762000" eaLnBrk="0" fontAlgn="base" hangingPunct="0">
              <a:spcBef>
                <a:spcPct val="0"/>
              </a:spcBef>
              <a:spcAft>
                <a:spcPct val="0"/>
              </a:spcAft>
              <a:defRPr sz="2400">
                <a:solidFill>
                  <a:schemeClr val="tx1"/>
                </a:solidFill>
                <a:latin typeface="Times New Roman" panose="02020603050405020304" pitchFamily="18" charset="0"/>
              </a:defRPr>
            </a:lvl8pPr>
            <a:lvl9pPr marL="4114800" defTabSz="7620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fr-FR" altLang="fr-FR">
                <a:latin typeface="Arial" panose="020B0604020202020204" pitchFamily="34" charset="0"/>
              </a:rPr>
              <a:t>Lire entrées</a:t>
            </a:r>
          </a:p>
        </p:txBody>
      </p:sp>
      <p:sp>
        <p:nvSpPr>
          <p:cNvPr id="28676" name="Rectangle 4">
            <a:extLst>
              <a:ext uri="{FF2B5EF4-FFF2-40B4-BE49-F238E27FC236}">
                <a16:creationId xmlns:a16="http://schemas.microsoft.com/office/drawing/2014/main" id="{72DCEFD0-B6AC-4BB3-9759-0E74BFE9B742}"/>
              </a:ext>
            </a:extLst>
          </p:cNvPr>
          <p:cNvSpPr>
            <a:spLocks noChangeArrowheads="1"/>
          </p:cNvSpPr>
          <p:nvPr/>
        </p:nvSpPr>
        <p:spPr bwMode="auto">
          <a:xfrm>
            <a:off x="2790825" y="3343275"/>
            <a:ext cx="3470275" cy="835025"/>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eaLnBrk="0" fontAlgn="base" hangingPunct="0">
              <a:spcBef>
                <a:spcPct val="0"/>
              </a:spcBef>
              <a:spcAft>
                <a:spcPct val="0"/>
              </a:spcAft>
              <a:defRPr sz="2400">
                <a:solidFill>
                  <a:schemeClr val="tx1"/>
                </a:solidFill>
                <a:latin typeface="Times New Roman" panose="02020603050405020304" pitchFamily="18" charset="0"/>
              </a:defRPr>
            </a:lvl6pPr>
            <a:lvl7pPr marL="3200400" defTabSz="762000" eaLnBrk="0" fontAlgn="base" hangingPunct="0">
              <a:spcBef>
                <a:spcPct val="0"/>
              </a:spcBef>
              <a:spcAft>
                <a:spcPct val="0"/>
              </a:spcAft>
              <a:defRPr sz="2400">
                <a:solidFill>
                  <a:schemeClr val="tx1"/>
                </a:solidFill>
                <a:latin typeface="Times New Roman" panose="02020603050405020304" pitchFamily="18" charset="0"/>
              </a:defRPr>
            </a:lvl7pPr>
            <a:lvl8pPr marL="3657600" defTabSz="762000" eaLnBrk="0" fontAlgn="base" hangingPunct="0">
              <a:spcBef>
                <a:spcPct val="0"/>
              </a:spcBef>
              <a:spcAft>
                <a:spcPct val="0"/>
              </a:spcAft>
              <a:defRPr sz="2400">
                <a:solidFill>
                  <a:schemeClr val="tx1"/>
                </a:solidFill>
                <a:latin typeface="Times New Roman" panose="02020603050405020304" pitchFamily="18" charset="0"/>
              </a:defRPr>
            </a:lvl8pPr>
            <a:lvl9pPr marL="4114800" defTabSz="7620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fr-FR" altLang="fr-FR">
                <a:latin typeface="Arial" panose="020B0604020202020204" pitchFamily="34" charset="0"/>
              </a:rPr>
              <a:t>Exécuter</a:t>
            </a:r>
          </a:p>
          <a:p>
            <a:pPr algn="ctr"/>
            <a:r>
              <a:rPr lang="fr-FR" altLang="fr-FR">
                <a:latin typeface="Arial" panose="020B0604020202020204" pitchFamily="34" charset="0"/>
              </a:rPr>
              <a:t>le programme utilisateur</a:t>
            </a:r>
          </a:p>
        </p:txBody>
      </p:sp>
      <p:sp>
        <p:nvSpPr>
          <p:cNvPr id="28677" name="Rectangle 5">
            <a:extLst>
              <a:ext uri="{FF2B5EF4-FFF2-40B4-BE49-F238E27FC236}">
                <a16:creationId xmlns:a16="http://schemas.microsoft.com/office/drawing/2014/main" id="{4D818DDF-7DB2-4FD2-807F-574F467017C4}"/>
              </a:ext>
            </a:extLst>
          </p:cNvPr>
          <p:cNvSpPr>
            <a:spLocks noChangeArrowheads="1"/>
          </p:cNvSpPr>
          <p:nvPr/>
        </p:nvSpPr>
        <p:spPr bwMode="auto">
          <a:xfrm>
            <a:off x="3619500" y="4638675"/>
            <a:ext cx="1824038" cy="469900"/>
          </a:xfrm>
          <a:prstGeom prst="rect">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eaLnBrk="0" fontAlgn="base" hangingPunct="0">
              <a:spcBef>
                <a:spcPct val="0"/>
              </a:spcBef>
              <a:spcAft>
                <a:spcPct val="0"/>
              </a:spcAft>
              <a:defRPr sz="2400">
                <a:solidFill>
                  <a:schemeClr val="tx1"/>
                </a:solidFill>
                <a:latin typeface="Times New Roman" panose="02020603050405020304" pitchFamily="18" charset="0"/>
              </a:defRPr>
            </a:lvl6pPr>
            <a:lvl7pPr marL="3200400" defTabSz="762000" eaLnBrk="0" fontAlgn="base" hangingPunct="0">
              <a:spcBef>
                <a:spcPct val="0"/>
              </a:spcBef>
              <a:spcAft>
                <a:spcPct val="0"/>
              </a:spcAft>
              <a:defRPr sz="2400">
                <a:solidFill>
                  <a:schemeClr val="tx1"/>
                </a:solidFill>
                <a:latin typeface="Times New Roman" panose="02020603050405020304" pitchFamily="18" charset="0"/>
              </a:defRPr>
            </a:lvl7pPr>
            <a:lvl8pPr marL="3657600" defTabSz="762000" eaLnBrk="0" fontAlgn="base" hangingPunct="0">
              <a:spcBef>
                <a:spcPct val="0"/>
              </a:spcBef>
              <a:spcAft>
                <a:spcPct val="0"/>
              </a:spcAft>
              <a:defRPr sz="2400">
                <a:solidFill>
                  <a:schemeClr val="tx1"/>
                </a:solidFill>
                <a:latin typeface="Times New Roman" panose="02020603050405020304" pitchFamily="18" charset="0"/>
              </a:defRPr>
            </a:lvl8pPr>
            <a:lvl9pPr marL="4114800" defTabSz="7620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fr-FR" altLang="fr-FR">
                <a:latin typeface="Arial" panose="020B0604020202020204" pitchFamily="34" charset="0"/>
              </a:rPr>
              <a:t>Écrire sortie</a:t>
            </a:r>
          </a:p>
        </p:txBody>
      </p:sp>
      <p:sp>
        <p:nvSpPr>
          <p:cNvPr id="28678" name="Line 6">
            <a:extLst>
              <a:ext uri="{FF2B5EF4-FFF2-40B4-BE49-F238E27FC236}">
                <a16:creationId xmlns:a16="http://schemas.microsoft.com/office/drawing/2014/main" id="{C83D804E-7CAE-486A-9CC4-D18193AD61C2}"/>
              </a:ext>
            </a:extLst>
          </p:cNvPr>
          <p:cNvSpPr>
            <a:spLocks noChangeShapeType="1"/>
          </p:cNvSpPr>
          <p:nvPr/>
        </p:nvSpPr>
        <p:spPr bwMode="auto">
          <a:xfrm>
            <a:off x="4343400" y="1828800"/>
            <a:ext cx="0" cy="609600"/>
          </a:xfrm>
          <a:prstGeom prst="line">
            <a:avLst/>
          </a:prstGeom>
          <a:noFill/>
          <a:ln w="127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8679" name="Line 7">
            <a:extLst>
              <a:ext uri="{FF2B5EF4-FFF2-40B4-BE49-F238E27FC236}">
                <a16:creationId xmlns:a16="http://schemas.microsoft.com/office/drawing/2014/main" id="{71962537-E3A7-4E3B-9402-A51935EC62A4}"/>
              </a:ext>
            </a:extLst>
          </p:cNvPr>
          <p:cNvSpPr>
            <a:spLocks noChangeShapeType="1"/>
          </p:cNvSpPr>
          <p:nvPr/>
        </p:nvSpPr>
        <p:spPr bwMode="auto">
          <a:xfrm>
            <a:off x="4343400" y="2895600"/>
            <a:ext cx="0" cy="457200"/>
          </a:xfrm>
          <a:prstGeom prst="line">
            <a:avLst/>
          </a:prstGeom>
          <a:noFill/>
          <a:ln w="127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8680" name="Line 8">
            <a:extLst>
              <a:ext uri="{FF2B5EF4-FFF2-40B4-BE49-F238E27FC236}">
                <a16:creationId xmlns:a16="http://schemas.microsoft.com/office/drawing/2014/main" id="{4D9959BC-5325-4131-A2BA-50C6AF9788CE}"/>
              </a:ext>
            </a:extLst>
          </p:cNvPr>
          <p:cNvSpPr>
            <a:spLocks noChangeShapeType="1"/>
          </p:cNvSpPr>
          <p:nvPr/>
        </p:nvSpPr>
        <p:spPr bwMode="auto">
          <a:xfrm>
            <a:off x="4343400" y="4191000"/>
            <a:ext cx="0" cy="457200"/>
          </a:xfrm>
          <a:prstGeom prst="line">
            <a:avLst/>
          </a:prstGeom>
          <a:noFill/>
          <a:ln w="127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8681" name="Freeform 9">
            <a:extLst>
              <a:ext uri="{FF2B5EF4-FFF2-40B4-BE49-F238E27FC236}">
                <a16:creationId xmlns:a16="http://schemas.microsoft.com/office/drawing/2014/main" id="{AC839070-4F9F-4030-AD94-1A802D7D51EE}"/>
              </a:ext>
            </a:extLst>
          </p:cNvPr>
          <p:cNvSpPr>
            <a:spLocks/>
          </p:cNvSpPr>
          <p:nvPr/>
        </p:nvSpPr>
        <p:spPr bwMode="auto">
          <a:xfrm>
            <a:off x="2514600" y="1981200"/>
            <a:ext cx="1906588" cy="3735388"/>
          </a:xfrm>
          <a:custGeom>
            <a:avLst/>
            <a:gdLst>
              <a:gd name="T0" fmla="*/ 1200 w 1201"/>
              <a:gd name="T1" fmla="*/ 1968 h 2353"/>
              <a:gd name="T2" fmla="*/ 1200 w 1201"/>
              <a:gd name="T3" fmla="*/ 2352 h 2353"/>
              <a:gd name="T4" fmla="*/ 0 w 1201"/>
              <a:gd name="T5" fmla="*/ 2352 h 2353"/>
              <a:gd name="T6" fmla="*/ 0 w 1201"/>
              <a:gd name="T7" fmla="*/ 0 h 2353"/>
              <a:gd name="T8" fmla="*/ 1152 w 1201"/>
              <a:gd name="T9" fmla="*/ 0 h 2353"/>
            </a:gdLst>
            <a:ahLst/>
            <a:cxnLst>
              <a:cxn ang="0">
                <a:pos x="T0" y="T1"/>
              </a:cxn>
              <a:cxn ang="0">
                <a:pos x="T2" y="T3"/>
              </a:cxn>
              <a:cxn ang="0">
                <a:pos x="T4" y="T5"/>
              </a:cxn>
              <a:cxn ang="0">
                <a:pos x="T6" y="T7"/>
              </a:cxn>
              <a:cxn ang="0">
                <a:pos x="T8" y="T9"/>
              </a:cxn>
            </a:cxnLst>
            <a:rect l="0" t="0" r="r" b="b"/>
            <a:pathLst>
              <a:path w="1201" h="2353">
                <a:moveTo>
                  <a:pt x="1200" y="1968"/>
                </a:moveTo>
                <a:lnTo>
                  <a:pt x="1200" y="2352"/>
                </a:lnTo>
                <a:lnTo>
                  <a:pt x="0" y="2352"/>
                </a:lnTo>
                <a:lnTo>
                  <a:pt x="0" y="0"/>
                </a:lnTo>
                <a:lnTo>
                  <a:pt x="1152" y="0"/>
                </a:lnTo>
              </a:path>
            </a:pathLst>
          </a:custGeom>
          <a:noFill/>
          <a:ln w="12700" cap="rnd" cmpd="sng">
            <a:solidFill>
              <a:schemeClr val="tx1"/>
            </a:solidFill>
            <a:prstDash val="solid"/>
            <a:round/>
            <a:headEnd type="none" w="sm" len="sm"/>
            <a:tailEnd type="stealth" w="med"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B6944C7A-9D7A-40F8-83A5-25E01D852BDE}"/>
              </a:ext>
            </a:extLst>
          </p:cNvPr>
          <p:cNvSpPr>
            <a:spLocks noGrp="1"/>
          </p:cNvSpPr>
          <p:nvPr>
            <p:ph type="sldNum" sz="quarter" idx="10"/>
          </p:nvPr>
        </p:nvSpPr>
        <p:spPr/>
        <p:txBody>
          <a:bodyPr/>
          <a:lstStyle/>
          <a:p>
            <a:fld id="{81A77F63-EF98-4612-ACB8-1C32454D7773}" type="slidenum">
              <a:rPr lang="fr-FR" altLang="fr-FR"/>
              <a:pPr/>
              <a:t>14</a:t>
            </a:fld>
            <a:endParaRPr lang="fr-FR" altLang="fr-FR"/>
          </a:p>
        </p:txBody>
      </p:sp>
      <p:sp>
        <p:nvSpPr>
          <p:cNvPr id="30722" name="Rectangle 2">
            <a:extLst>
              <a:ext uri="{FF2B5EF4-FFF2-40B4-BE49-F238E27FC236}">
                <a16:creationId xmlns:a16="http://schemas.microsoft.com/office/drawing/2014/main" id="{15D8A914-E5AB-47C4-8602-2E813864FB22}"/>
              </a:ext>
            </a:extLst>
          </p:cNvPr>
          <p:cNvSpPr>
            <a:spLocks noGrp="1" noChangeArrowheads="1"/>
          </p:cNvSpPr>
          <p:nvPr>
            <p:ph type="title"/>
          </p:nvPr>
        </p:nvSpPr>
        <p:spPr>
          <a:xfrm>
            <a:off x="457200" y="1219200"/>
            <a:ext cx="8089900" cy="520700"/>
          </a:xfrm>
          <a:ln/>
        </p:spPr>
        <p:txBody>
          <a:bodyPr/>
          <a:lstStyle/>
          <a:p>
            <a:pPr algn="ctr"/>
            <a:r>
              <a:rPr lang="fr-FR" altLang="fr-FR"/>
              <a:t>Les langages de programmation </a:t>
            </a:r>
            <a:br>
              <a:rPr lang="fr-FR" altLang="fr-FR"/>
            </a:br>
            <a:r>
              <a:rPr lang="fr-FR" altLang="fr-FR"/>
              <a:t>de la norme der IEC1131-3</a:t>
            </a:r>
          </a:p>
        </p:txBody>
      </p:sp>
      <p:sp>
        <p:nvSpPr>
          <p:cNvPr id="30723" name="Rectangle 3">
            <a:extLst>
              <a:ext uri="{FF2B5EF4-FFF2-40B4-BE49-F238E27FC236}">
                <a16:creationId xmlns:a16="http://schemas.microsoft.com/office/drawing/2014/main" id="{D94E450B-85C1-4D9C-A95B-A2CE9720BD82}"/>
              </a:ext>
            </a:extLst>
          </p:cNvPr>
          <p:cNvSpPr>
            <a:spLocks noChangeArrowheads="1"/>
          </p:cNvSpPr>
          <p:nvPr/>
        </p:nvSpPr>
        <p:spPr bwMode="auto">
          <a:xfrm>
            <a:off x="609600" y="2286000"/>
            <a:ext cx="7745413" cy="374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marL="1139825" indent="-1139825" defTabSz="762000">
              <a:defRPr sz="2400">
                <a:solidFill>
                  <a:schemeClr val="tx1"/>
                </a:solidFill>
                <a:latin typeface="Times New Roman" panose="02020603050405020304" pitchFamily="18" charset="0"/>
              </a:defRPr>
            </a:lvl1pPr>
            <a:lvl2pPr marL="2671763" defTabSz="762000">
              <a:defRPr sz="2400">
                <a:solidFill>
                  <a:schemeClr val="tx1"/>
                </a:solidFill>
                <a:latin typeface="Times New Roman" panose="02020603050405020304" pitchFamily="18" charset="0"/>
              </a:defRPr>
            </a:lvl2pPr>
            <a:lvl3pPr marL="2862263" defTabSz="762000">
              <a:defRPr sz="2400">
                <a:solidFill>
                  <a:schemeClr val="tx1"/>
                </a:solidFill>
                <a:latin typeface="Times New Roman" panose="02020603050405020304" pitchFamily="18" charset="0"/>
              </a:defRPr>
            </a:lvl3pPr>
            <a:lvl4pPr marL="3052763" defTabSz="762000">
              <a:defRPr sz="2400">
                <a:solidFill>
                  <a:schemeClr val="tx1"/>
                </a:solidFill>
                <a:latin typeface="Times New Roman" panose="02020603050405020304" pitchFamily="18" charset="0"/>
              </a:defRPr>
            </a:lvl4pPr>
            <a:lvl5pPr marL="3243263" defTabSz="762000">
              <a:defRPr sz="2400">
                <a:solidFill>
                  <a:schemeClr val="tx1"/>
                </a:solidFill>
                <a:latin typeface="Times New Roman" panose="02020603050405020304" pitchFamily="18" charset="0"/>
              </a:defRPr>
            </a:lvl5pPr>
            <a:lvl6pPr marL="3700463" defTabSz="762000" eaLnBrk="0" fontAlgn="base" hangingPunct="0">
              <a:spcBef>
                <a:spcPct val="0"/>
              </a:spcBef>
              <a:spcAft>
                <a:spcPct val="0"/>
              </a:spcAft>
              <a:defRPr sz="2400">
                <a:solidFill>
                  <a:schemeClr val="tx1"/>
                </a:solidFill>
                <a:latin typeface="Times New Roman" panose="02020603050405020304" pitchFamily="18" charset="0"/>
              </a:defRPr>
            </a:lvl6pPr>
            <a:lvl7pPr marL="4157663" defTabSz="762000" eaLnBrk="0" fontAlgn="base" hangingPunct="0">
              <a:spcBef>
                <a:spcPct val="0"/>
              </a:spcBef>
              <a:spcAft>
                <a:spcPct val="0"/>
              </a:spcAft>
              <a:defRPr sz="2400">
                <a:solidFill>
                  <a:schemeClr val="tx1"/>
                </a:solidFill>
                <a:latin typeface="Times New Roman" panose="02020603050405020304" pitchFamily="18" charset="0"/>
              </a:defRPr>
            </a:lvl7pPr>
            <a:lvl8pPr marL="4614863" defTabSz="762000" eaLnBrk="0" fontAlgn="base" hangingPunct="0">
              <a:spcBef>
                <a:spcPct val="0"/>
              </a:spcBef>
              <a:spcAft>
                <a:spcPct val="0"/>
              </a:spcAft>
              <a:defRPr sz="2400">
                <a:solidFill>
                  <a:schemeClr val="tx1"/>
                </a:solidFill>
                <a:latin typeface="Times New Roman" panose="02020603050405020304" pitchFamily="18" charset="0"/>
              </a:defRPr>
            </a:lvl8pPr>
            <a:lvl9pPr marL="5072063" defTabSz="762000" eaLnBrk="0" fontAlgn="base" hangingPunct="0">
              <a:spcBef>
                <a:spcPct val="0"/>
              </a:spcBef>
              <a:spcAft>
                <a:spcPct val="0"/>
              </a:spcAft>
              <a:defRPr sz="2400">
                <a:solidFill>
                  <a:schemeClr val="tx1"/>
                </a:solidFill>
                <a:latin typeface="Times New Roman" panose="02020603050405020304" pitchFamily="18" charset="0"/>
              </a:defRPr>
            </a:lvl9pPr>
          </a:lstStyle>
          <a:p>
            <a:r>
              <a:rPr lang="fr-FR" altLang="fr-FR" sz="2000">
                <a:latin typeface="Arial" panose="020B0604020202020204" pitchFamily="34" charset="0"/>
              </a:rPr>
              <a:t>L’utilisateur dispose d ’après la norme IEC1131-3</a:t>
            </a:r>
          </a:p>
          <a:p>
            <a:endParaRPr lang="fr-FR" altLang="fr-FR" sz="2000">
              <a:latin typeface="Arial" panose="020B0604020202020204" pitchFamily="34" charset="0"/>
            </a:endParaRPr>
          </a:p>
          <a:p>
            <a:r>
              <a:rPr lang="fr-FR" altLang="fr-FR" sz="2000">
                <a:latin typeface="Arial" panose="020B0604020202020204" pitchFamily="34" charset="0"/>
              </a:rPr>
              <a:t>2 langages textuels:</a:t>
            </a:r>
          </a:p>
          <a:p>
            <a:r>
              <a:rPr lang="fr-FR" altLang="fr-FR" sz="2000">
                <a:latin typeface="Arial" panose="020B0604020202020204" pitchFamily="34" charset="0"/>
              </a:rPr>
              <a:t>	- Liste d ’instructions, </a:t>
            </a:r>
            <a:r>
              <a:rPr lang="fr-FR" altLang="fr-FR" sz="2000" b="1">
                <a:latin typeface="Arial" panose="020B0604020202020204" pitchFamily="34" charset="0"/>
              </a:rPr>
              <a:t>AWL</a:t>
            </a:r>
            <a:r>
              <a:rPr lang="fr-FR" altLang="fr-FR" sz="2000">
                <a:latin typeface="Arial" panose="020B0604020202020204" pitchFamily="34" charset="0"/>
              </a:rPr>
              <a:t> / Instruction List, </a:t>
            </a:r>
            <a:r>
              <a:rPr lang="fr-FR" altLang="fr-FR" sz="2000" b="1">
                <a:latin typeface="Arial" panose="020B0604020202020204" pitchFamily="34" charset="0"/>
              </a:rPr>
              <a:t>IL</a:t>
            </a:r>
            <a:endParaRPr lang="fr-FR" altLang="fr-FR" sz="2000">
              <a:latin typeface="Arial" panose="020B0604020202020204" pitchFamily="34" charset="0"/>
            </a:endParaRPr>
          </a:p>
          <a:p>
            <a:r>
              <a:rPr lang="fr-FR" altLang="fr-FR" sz="2000">
                <a:latin typeface="Arial" panose="020B0604020202020204" pitchFamily="34" charset="0"/>
              </a:rPr>
              <a:t>	- Texte structuré</a:t>
            </a:r>
            <a:r>
              <a:rPr lang="fr-FR" altLang="fr-FR" sz="2000" b="1">
                <a:latin typeface="Arial" panose="020B0604020202020204" pitchFamily="34" charset="0"/>
              </a:rPr>
              <a:t>, ST</a:t>
            </a:r>
            <a:r>
              <a:rPr lang="fr-FR" altLang="fr-FR" sz="2000">
                <a:latin typeface="Arial" panose="020B0604020202020204" pitchFamily="34" charset="0"/>
              </a:rPr>
              <a:t> / Structured Text, </a:t>
            </a:r>
            <a:r>
              <a:rPr lang="fr-FR" altLang="fr-FR" sz="2000" b="1">
                <a:latin typeface="Arial" panose="020B0604020202020204" pitchFamily="34" charset="0"/>
              </a:rPr>
              <a:t>ST</a:t>
            </a:r>
            <a:endParaRPr lang="fr-FR" altLang="fr-FR" sz="2000">
              <a:latin typeface="Arial" panose="020B0604020202020204" pitchFamily="34" charset="0"/>
            </a:endParaRPr>
          </a:p>
          <a:p>
            <a:r>
              <a:rPr lang="fr-FR" altLang="fr-FR" sz="2000">
                <a:latin typeface="Arial" panose="020B0604020202020204" pitchFamily="34" charset="0"/>
              </a:rPr>
              <a:t>	</a:t>
            </a:r>
          </a:p>
          <a:p>
            <a:r>
              <a:rPr lang="fr-FR" altLang="fr-FR" sz="2000">
                <a:latin typeface="Arial" panose="020B0604020202020204" pitchFamily="34" charset="0"/>
              </a:rPr>
              <a:t>3 langages graphiques:</a:t>
            </a:r>
          </a:p>
          <a:p>
            <a:r>
              <a:rPr lang="fr-FR" altLang="fr-FR" sz="2000">
                <a:latin typeface="Arial" panose="020B0604020202020204" pitchFamily="34" charset="0"/>
              </a:rPr>
              <a:t>	- plan contact, </a:t>
            </a:r>
            <a:r>
              <a:rPr lang="fr-FR" altLang="fr-FR" sz="2000" b="1">
                <a:latin typeface="Arial" panose="020B0604020202020204" pitchFamily="34" charset="0"/>
              </a:rPr>
              <a:t>KOP </a:t>
            </a:r>
            <a:r>
              <a:rPr lang="fr-FR" altLang="fr-FR" sz="2000">
                <a:latin typeface="Arial" panose="020B0604020202020204" pitchFamily="34" charset="0"/>
              </a:rPr>
              <a:t>/ Ladder Diagram, </a:t>
            </a:r>
            <a:r>
              <a:rPr lang="fr-FR" altLang="fr-FR" sz="2000" b="1">
                <a:latin typeface="Arial" panose="020B0604020202020204" pitchFamily="34" charset="0"/>
              </a:rPr>
              <a:t>LD</a:t>
            </a:r>
            <a:endParaRPr lang="fr-FR" altLang="fr-FR" sz="2000">
              <a:latin typeface="Arial" panose="020B0604020202020204" pitchFamily="34" charset="0"/>
            </a:endParaRPr>
          </a:p>
          <a:p>
            <a:r>
              <a:rPr lang="fr-FR" altLang="fr-FR" sz="2000">
                <a:latin typeface="Arial" panose="020B0604020202020204" pitchFamily="34" charset="0"/>
              </a:rPr>
              <a:t>	- Blocs fonctionnels, </a:t>
            </a:r>
            <a:r>
              <a:rPr lang="fr-FR" altLang="fr-FR" sz="2000" b="1">
                <a:latin typeface="Arial" panose="020B0604020202020204" pitchFamily="34" charset="0"/>
              </a:rPr>
              <a:t>FBS</a:t>
            </a:r>
            <a:r>
              <a:rPr lang="fr-FR" altLang="fr-FR" sz="2000">
                <a:latin typeface="Arial" panose="020B0604020202020204" pitchFamily="34" charset="0"/>
              </a:rPr>
              <a:t> / Function Block Diagram, </a:t>
            </a:r>
            <a:r>
              <a:rPr lang="fr-FR" altLang="fr-FR" sz="2000" b="1">
                <a:latin typeface="Arial" panose="020B0604020202020204" pitchFamily="34" charset="0"/>
              </a:rPr>
              <a:t>FBD</a:t>
            </a:r>
            <a:endParaRPr lang="fr-FR" altLang="fr-FR" sz="2000">
              <a:latin typeface="Arial" panose="020B0604020202020204" pitchFamily="34" charset="0"/>
            </a:endParaRPr>
          </a:p>
          <a:p>
            <a:r>
              <a:rPr lang="fr-FR" altLang="fr-FR" sz="2000">
                <a:latin typeface="Arial" panose="020B0604020202020204" pitchFamily="34" charset="0"/>
              </a:rPr>
              <a:t>et aussi </a:t>
            </a:r>
          </a:p>
          <a:p>
            <a:r>
              <a:rPr lang="fr-FR" altLang="fr-FR" sz="2000">
                <a:latin typeface="Arial" panose="020B0604020202020204" pitchFamily="34" charset="0"/>
              </a:rPr>
              <a:t>	- Grafcet, </a:t>
            </a:r>
            <a:r>
              <a:rPr lang="fr-FR" altLang="fr-FR" sz="2000" b="1">
                <a:latin typeface="Arial" panose="020B0604020202020204" pitchFamily="34" charset="0"/>
              </a:rPr>
              <a:t>AS </a:t>
            </a:r>
            <a:r>
              <a:rPr lang="fr-FR" altLang="fr-FR" sz="2000">
                <a:latin typeface="Arial" panose="020B0604020202020204" pitchFamily="34" charset="0"/>
              </a:rPr>
              <a:t>/ Sequential Function Chart, </a:t>
            </a:r>
            <a:r>
              <a:rPr lang="fr-FR" altLang="fr-FR" sz="2000" b="1">
                <a:latin typeface="Arial" panose="020B0604020202020204" pitchFamily="34" charset="0"/>
              </a:rPr>
              <a:t>SFC</a:t>
            </a:r>
            <a:endParaRPr lang="fr-FR" altLang="fr-FR" sz="2000">
              <a:latin typeface="Arial" panose="020B0604020202020204" pitchFamily="34" charset="0"/>
            </a:endParaRPr>
          </a:p>
          <a:p>
            <a:r>
              <a:rPr lang="fr-FR" altLang="fr-FR" sz="2000">
                <a:latin typeface="Arial" panose="020B0604020202020204" pitchFamily="34" charset="0"/>
              </a:rPr>
              <a:t> Le Grafcet peut contenir des variantes textuelles ou graphiques.</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1E2A05AC-D7D5-45F3-90CD-F5F31D2E6DDA}"/>
              </a:ext>
            </a:extLst>
          </p:cNvPr>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2771" name="Rectangle 3">
            <a:extLst>
              <a:ext uri="{FF2B5EF4-FFF2-40B4-BE49-F238E27FC236}">
                <a16:creationId xmlns:a16="http://schemas.microsoft.com/office/drawing/2014/main" id="{7B6DFD38-987E-4E52-A1AB-F9FBA2630033}"/>
              </a:ext>
            </a:extLst>
          </p:cNvPr>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2772" name="Rectangle 4">
            <a:extLst>
              <a:ext uri="{FF2B5EF4-FFF2-40B4-BE49-F238E27FC236}">
                <a16:creationId xmlns:a16="http://schemas.microsoft.com/office/drawing/2014/main" id="{2582F99A-DC4D-488F-BB7F-77D609FCB2B3}"/>
              </a:ext>
            </a:extLst>
          </p:cNvPr>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2773" name="Rectangle 5">
            <a:extLst>
              <a:ext uri="{FF2B5EF4-FFF2-40B4-BE49-F238E27FC236}">
                <a16:creationId xmlns:a16="http://schemas.microsoft.com/office/drawing/2014/main" id="{83A211EC-E1B8-4815-808E-2E772C02EA2D}"/>
              </a:ext>
            </a:extLst>
          </p:cNvPr>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2774" name="Rectangle 6">
            <a:extLst>
              <a:ext uri="{FF2B5EF4-FFF2-40B4-BE49-F238E27FC236}">
                <a16:creationId xmlns:a16="http://schemas.microsoft.com/office/drawing/2014/main" id="{9CB90773-9E50-4AC0-8DA5-AFC14D01F151}"/>
              </a:ext>
            </a:extLst>
          </p:cNvPr>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2775" name="Rectangle 7">
            <a:extLst>
              <a:ext uri="{FF2B5EF4-FFF2-40B4-BE49-F238E27FC236}">
                <a16:creationId xmlns:a16="http://schemas.microsoft.com/office/drawing/2014/main" id="{A6CA174E-CDEF-4331-A255-405F772D82D2}"/>
              </a:ext>
            </a:extLst>
          </p:cNvPr>
          <p:cNvSpPr>
            <a:spLocks noChangeArrowheads="1"/>
          </p:cNvSpPr>
          <p:nvPr/>
        </p:nvSpPr>
        <p:spPr bwMode="auto">
          <a:xfrm>
            <a:off x="617538" y="1697038"/>
            <a:ext cx="27940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eaLnBrk="0" fontAlgn="base" hangingPunct="0">
              <a:spcBef>
                <a:spcPct val="0"/>
              </a:spcBef>
              <a:spcAft>
                <a:spcPct val="0"/>
              </a:spcAft>
              <a:defRPr sz="2400">
                <a:solidFill>
                  <a:schemeClr val="tx1"/>
                </a:solidFill>
                <a:latin typeface="Times New Roman" panose="02020603050405020304" pitchFamily="18" charset="0"/>
              </a:defRPr>
            </a:lvl6pPr>
            <a:lvl7pPr marL="3200400" defTabSz="762000" eaLnBrk="0" fontAlgn="base" hangingPunct="0">
              <a:spcBef>
                <a:spcPct val="0"/>
              </a:spcBef>
              <a:spcAft>
                <a:spcPct val="0"/>
              </a:spcAft>
              <a:defRPr sz="2400">
                <a:solidFill>
                  <a:schemeClr val="tx1"/>
                </a:solidFill>
                <a:latin typeface="Times New Roman" panose="02020603050405020304" pitchFamily="18" charset="0"/>
              </a:defRPr>
            </a:lvl7pPr>
            <a:lvl8pPr marL="3657600" defTabSz="762000" eaLnBrk="0" fontAlgn="base" hangingPunct="0">
              <a:spcBef>
                <a:spcPct val="0"/>
              </a:spcBef>
              <a:spcAft>
                <a:spcPct val="0"/>
              </a:spcAft>
              <a:defRPr sz="2400">
                <a:solidFill>
                  <a:schemeClr val="tx1"/>
                </a:solidFill>
                <a:latin typeface="Times New Roman" panose="02020603050405020304" pitchFamily="18" charset="0"/>
              </a:defRPr>
            </a:lvl8pPr>
            <a:lvl9pPr marL="4114800" defTabSz="762000" eaLnBrk="0" fontAlgn="base" hangingPunct="0">
              <a:spcBef>
                <a:spcPct val="0"/>
              </a:spcBef>
              <a:spcAft>
                <a:spcPct val="0"/>
              </a:spcAft>
              <a:defRPr sz="2400">
                <a:solidFill>
                  <a:schemeClr val="tx1"/>
                </a:solidFill>
                <a:latin typeface="Times New Roman" panose="02020603050405020304" pitchFamily="18" charset="0"/>
              </a:defRPr>
            </a:lvl9pPr>
          </a:lstStyle>
          <a:p>
            <a:r>
              <a:rPr lang="fr-FR" altLang="fr-FR" sz="2200">
                <a:solidFill>
                  <a:schemeClr val="accent1"/>
                </a:solidFill>
                <a:effectLst>
                  <a:outerShdw blurRad="38100" dist="38100" dir="2700000" algn="tl">
                    <a:srgbClr val="000000"/>
                  </a:outerShdw>
                </a:effectLst>
                <a:latin typeface="Futura XBlk BT" pitchFamily="34" charset="0"/>
              </a:rPr>
              <a:t> </a:t>
            </a:r>
          </a:p>
        </p:txBody>
      </p:sp>
      <p:sp>
        <p:nvSpPr>
          <p:cNvPr id="32776" name="Rectangle 8">
            <a:extLst>
              <a:ext uri="{FF2B5EF4-FFF2-40B4-BE49-F238E27FC236}">
                <a16:creationId xmlns:a16="http://schemas.microsoft.com/office/drawing/2014/main" id="{F7F4EF99-2900-4C9D-9382-0411D713906E}"/>
              </a:ext>
            </a:extLst>
          </p:cNvPr>
          <p:cNvSpPr>
            <a:spLocks noChangeArrowheads="1"/>
          </p:cNvSpPr>
          <p:nvPr/>
        </p:nvSpPr>
        <p:spPr bwMode="auto">
          <a:xfrm>
            <a:off x="631825" y="4552950"/>
            <a:ext cx="23129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2777" name="Rectangle 9">
            <a:extLst>
              <a:ext uri="{FF2B5EF4-FFF2-40B4-BE49-F238E27FC236}">
                <a16:creationId xmlns:a16="http://schemas.microsoft.com/office/drawing/2014/main" id="{F4EE3E8D-83A2-4301-AEE2-F5632E35FC62}"/>
              </a:ext>
            </a:extLst>
          </p:cNvPr>
          <p:cNvSpPr>
            <a:spLocks noChangeArrowheads="1"/>
          </p:cNvSpPr>
          <p:nvPr/>
        </p:nvSpPr>
        <p:spPr bwMode="auto">
          <a:xfrm>
            <a:off x="8761413" y="6497638"/>
            <a:ext cx="2413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2778" name="Rectangle 10">
            <a:extLst>
              <a:ext uri="{FF2B5EF4-FFF2-40B4-BE49-F238E27FC236}">
                <a16:creationId xmlns:a16="http://schemas.microsoft.com/office/drawing/2014/main" id="{DCDC307D-6FF0-49FA-9CBA-1D94F8550B8C}"/>
              </a:ext>
            </a:extLst>
          </p:cNvPr>
          <p:cNvSpPr>
            <a:spLocks noChangeArrowheads="1"/>
          </p:cNvSpPr>
          <p:nvPr/>
        </p:nvSpPr>
        <p:spPr bwMode="auto">
          <a:xfrm>
            <a:off x="288925" y="822325"/>
            <a:ext cx="18113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2779" name="Rectangle 11">
            <a:extLst>
              <a:ext uri="{FF2B5EF4-FFF2-40B4-BE49-F238E27FC236}">
                <a16:creationId xmlns:a16="http://schemas.microsoft.com/office/drawing/2014/main" id="{D2488020-8835-4E72-8279-7BEB72442948}"/>
              </a:ext>
            </a:extLst>
          </p:cNvPr>
          <p:cNvSpPr>
            <a:spLocks noChangeArrowheads="1"/>
          </p:cNvSpPr>
          <p:nvPr/>
        </p:nvSpPr>
        <p:spPr bwMode="auto">
          <a:xfrm>
            <a:off x="153988" y="4246563"/>
            <a:ext cx="5302734" cy="369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fr-FR" altLang="fr-FR" b="1" dirty="0"/>
              <a:t>Blocs fonctionnels                   Littéral structuré</a:t>
            </a:r>
          </a:p>
        </p:txBody>
      </p:sp>
      <p:sp>
        <p:nvSpPr>
          <p:cNvPr id="32780" name="Rectangle 12">
            <a:extLst>
              <a:ext uri="{FF2B5EF4-FFF2-40B4-BE49-F238E27FC236}">
                <a16:creationId xmlns:a16="http://schemas.microsoft.com/office/drawing/2014/main" id="{FB5F50B3-2F8E-4A91-A220-14B109FF308C}"/>
              </a:ext>
            </a:extLst>
          </p:cNvPr>
          <p:cNvSpPr>
            <a:spLocks noChangeArrowheads="1"/>
          </p:cNvSpPr>
          <p:nvPr/>
        </p:nvSpPr>
        <p:spPr bwMode="auto">
          <a:xfrm>
            <a:off x="527050" y="919163"/>
            <a:ext cx="8089900"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aphicFrame>
        <p:nvGraphicFramePr>
          <p:cNvPr id="32781" name="Object 13">
            <a:extLst>
              <a:ext uri="{FF2B5EF4-FFF2-40B4-BE49-F238E27FC236}">
                <a16:creationId xmlns:a16="http://schemas.microsoft.com/office/drawing/2014/main" id="{DDC76123-2A00-4F3C-B7D5-CB3D440B3688}"/>
              </a:ext>
            </a:extLst>
          </p:cNvPr>
          <p:cNvGraphicFramePr>
            <a:graphicFrameLocks/>
          </p:cNvGraphicFramePr>
          <p:nvPr/>
        </p:nvGraphicFramePr>
        <p:xfrm>
          <a:off x="6251575" y="2165350"/>
          <a:ext cx="2351088" cy="3776663"/>
        </p:xfrm>
        <a:graphic>
          <a:graphicData uri="http://schemas.openxmlformats.org/presentationml/2006/ole">
            <mc:AlternateContent xmlns:mc="http://schemas.openxmlformats.org/markup-compatibility/2006">
              <mc:Choice xmlns:v="urn:schemas-microsoft-com:vml" Requires="v">
                <p:oleObj name="CorelPhotoPaint.Image.8" r:id="rId3" imgW="1847619" imgH="2961905" progId="CorelPhotoPaint.Image.8">
                  <p:embed/>
                </p:oleObj>
              </mc:Choice>
              <mc:Fallback>
                <p:oleObj name="CorelPhotoPaint.Image.8" r:id="rId3" imgW="1847619" imgH="2961905" progId="CorelPhotoPaint.Image.8">
                  <p:embed/>
                  <p:pic>
                    <p:nvPicPr>
                      <p:cNvPr id="0" name="Object 1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51575" y="2165350"/>
                        <a:ext cx="2351088" cy="3776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782" name="Object 14">
            <a:extLst>
              <a:ext uri="{FF2B5EF4-FFF2-40B4-BE49-F238E27FC236}">
                <a16:creationId xmlns:a16="http://schemas.microsoft.com/office/drawing/2014/main" id="{A208016D-C8A7-4D65-935A-8A222D5267A8}"/>
              </a:ext>
            </a:extLst>
          </p:cNvPr>
          <p:cNvGraphicFramePr>
            <a:graphicFrameLocks/>
          </p:cNvGraphicFramePr>
          <p:nvPr/>
        </p:nvGraphicFramePr>
        <p:xfrm>
          <a:off x="381000" y="4643438"/>
          <a:ext cx="2308225" cy="1757362"/>
        </p:xfrm>
        <a:graphic>
          <a:graphicData uri="http://schemas.openxmlformats.org/presentationml/2006/ole">
            <mc:AlternateContent xmlns:mc="http://schemas.openxmlformats.org/markup-compatibility/2006">
              <mc:Choice xmlns:v="urn:schemas-microsoft-com:vml" Requires="v">
                <p:oleObj name="CorelPhotoPaint.Image.8" r:id="rId5" imgW="1847619" imgH="1409524" progId="CorelPhotoPaint.Image.8">
                  <p:embed/>
                </p:oleObj>
              </mc:Choice>
              <mc:Fallback>
                <p:oleObj name="CorelPhotoPaint.Image.8" r:id="rId5" imgW="1847619" imgH="1409524" progId="CorelPhotoPaint.Image.8">
                  <p:embed/>
                  <p:pic>
                    <p:nvPicPr>
                      <p:cNvPr id="0" name="Object 14"/>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 y="4643438"/>
                        <a:ext cx="2308225" cy="175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783" name="Object 15">
            <a:extLst>
              <a:ext uri="{FF2B5EF4-FFF2-40B4-BE49-F238E27FC236}">
                <a16:creationId xmlns:a16="http://schemas.microsoft.com/office/drawing/2014/main" id="{426AAD3B-4DE2-4164-B5A5-91340263AA21}"/>
              </a:ext>
            </a:extLst>
          </p:cNvPr>
          <p:cNvGraphicFramePr>
            <a:graphicFrameLocks/>
          </p:cNvGraphicFramePr>
          <p:nvPr/>
        </p:nvGraphicFramePr>
        <p:xfrm>
          <a:off x="3508375" y="2112963"/>
          <a:ext cx="2282825" cy="1747837"/>
        </p:xfrm>
        <a:graphic>
          <a:graphicData uri="http://schemas.openxmlformats.org/presentationml/2006/ole">
            <mc:AlternateContent xmlns:mc="http://schemas.openxmlformats.org/markup-compatibility/2006">
              <mc:Choice xmlns:v="urn:schemas-microsoft-com:vml" Requires="v">
                <p:oleObj name="CorelPhotoPaint.Image.8" r:id="rId7" imgW="1838095" imgH="1409524" progId="CorelPhotoPaint.Image.8">
                  <p:embed/>
                </p:oleObj>
              </mc:Choice>
              <mc:Fallback>
                <p:oleObj name="CorelPhotoPaint.Image.8" r:id="rId7" imgW="1838095" imgH="1409524" progId="CorelPhotoPaint.Image.8">
                  <p:embed/>
                  <p:pic>
                    <p:nvPicPr>
                      <p:cNvPr id="0" name="Object 15"/>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08375" y="2112963"/>
                        <a:ext cx="2282825" cy="1747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784" name="Object 16">
            <a:extLst>
              <a:ext uri="{FF2B5EF4-FFF2-40B4-BE49-F238E27FC236}">
                <a16:creationId xmlns:a16="http://schemas.microsoft.com/office/drawing/2014/main" id="{AA4A213C-0CF9-4EAC-857F-2BBB411D39AF}"/>
              </a:ext>
            </a:extLst>
          </p:cNvPr>
          <p:cNvGraphicFramePr>
            <a:graphicFrameLocks/>
          </p:cNvGraphicFramePr>
          <p:nvPr/>
        </p:nvGraphicFramePr>
        <p:xfrm>
          <a:off x="325438" y="2112963"/>
          <a:ext cx="2363787" cy="1800225"/>
        </p:xfrm>
        <a:graphic>
          <a:graphicData uri="http://schemas.openxmlformats.org/presentationml/2006/ole">
            <mc:AlternateContent xmlns:mc="http://schemas.openxmlformats.org/markup-compatibility/2006">
              <mc:Choice xmlns:v="urn:schemas-microsoft-com:vml" Requires="v">
                <p:oleObj name="CorelPhotoPaint.Image.8" r:id="rId9" imgW="1847619" imgH="1409524" progId="CorelPhotoPaint.Image.8">
                  <p:embed/>
                </p:oleObj>
              </mc:Choice>
              <mc:Fallback>
                <p:oleObj name="CorelPhotoPaint.Image.8" r:id="rId9" imgW="1847619" imgH="1409524" progId="CorelPhotoPaint.Image.8">
                  <p:embed/>
                  <p:pic>
                    <p:nvPicPr>
                      <p:cNvPr id="0" name="Object 16"/>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5438" y="2112963"/>
                        <a:ext cx="2363787"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785" name="Object 17">
            <a:extLst>
              <a:ext uri="{FF2B5EF4-FFF2-40B4-BE49-F238E27FC236}">
                <a16:creationId xmlns:a16="http://schemas.microsoft.com/office/drawing/2014/main" id="{5B7D6F08-D770-463C-99AD-9E509AD31F1C}"/>
              </a:ext>
            </a:extLst>
          </p:cNvPr>
          <p:cNvGraphicFramePr>
            <a:graphicFrameLocks/>
          </p:cNvGraphicFramePr>
          <p:nvPr/>
        </p:nvGraphicFramePr>
        <p:xfrm>
          <a:off x="3467100" y="4625975"/>
          <a:ext cx="2360613" cy="1798638"/>
        </p:xfrm>
        <a:graphic>
          <a:graphicData uri="http://schemas.openxmlformats.org/presentationml/2006/ole">
            <mc:AlternateContent xmlns:mc="http://schemas.openxmlformats.org/markup-compatibility/2006">
              <mc:Choice xmlns:v="urn:schemas-microsoft-com:vml" Requires="v">
                <p:oleObj name="CorelPhotoPaint.Image.8" r:id="rId11" imgW="1847619" imgH="1409524" progId="CorelPhotoPaint.Image.8">
                  <p:embed/>
                </p:oleObj>
              </mc:Choice>
              <mc:Fallback>
                <p:oleObj name="CorelPhotoPaint.Image.8" r:id="rId11" imgW="1847619" imgH="1409524" progId="CorelPhotoPaint.Image.8">
                  <p:embed/>
                  <p:pic>
                    <p:nvPicPr>
                      <p:cNvPr id="0" name="Object 17"/>
                      <p:cNvPicPr>
                        <a:picLocks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467100" y="4625975"/>
                        <a:ext cx="2360613" cy="1798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2786" name="Rectangle 18">
            <a:extLst>
              <a:ext uri="{FF2B5EF4-FFF2-40B4-BE49-F238E27FC236}">
                <a16:creationId xmlns:a16="http://schemas.microsoft.com/office/drawing/2014/main" id="{D6B38881-9A2F-4BF1-A02B-A5CCDD25C8D9}"/>
              </a:ext>
            </a:extLst>
          </p:cNvPr>
          <p:cNvSpPr>
            <a:spLocks noGrp="1" noChangeArrowheads="1"/>
          </p:cNvSpPr>
          <p:nvPr>
            <p:ph type="title"/>
          </p:nvPr>
        </p:nvSpPr>
        <p:spPr>
          <a:xfrm>
            <a:off x="520700" y="1104900"/>
            <a:ext cx="6734175" cy="519113"/>
          </a:xfrm>
          <a:noFill/>
          <a:ln/>
        </p:spPr>
        <p:txBody>
          <a:bodyPr wrap="none">
            <a:spAutoFit/>
          </a:bodyPr>
          <a:lstStyle/>
          <a:p>
            <a:pPr defTabSz="914400"/>
            <a:r>
              <a:rPr lang="fr-FR" altLang="fr-FR"/>
              <a:t>Les 5 langages de la norme IEC 1131-3</a:t>
            </a:r>
          </a:p>
        </p:txBody>
      </p:sp>
      <p:sp>
        <p:nvSpPr>
          <p:cNvPr id="32787" name="Rectangle 19">
            <a:extLst>
              <a:ext uri="{FF2B5EF4-FFF2-40B4-BE49-F238E27FC236}">
                <a16:creationId xmlns:a16="http://schemas.microsoft.com/office/drawing/2014/main" id="{9AF6BE3F-D79A-4737-87BF-77075141B118}"/>
              </a:ext>
            </a:extLst>
          </p:cNvPr>
          <p:cNvSpPr>
            <a:spLocks noChangeArrowheads="1"/>
          </p:cNvSpPr>
          <p:nvPr/>
        </p:nvSpPr>
        <p:spPr bwMode="auto">
          <a:xfrm>
            <a:off x="520700" y="1714500"/>
            <a:ext cx="6751848" cy="369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a:spcBef>
                <a:spcPct val="50000"/>
              </a:spcBef>
            </a:pPr>
            <a:r>
              <a:rPr lang="fr-FR" altLang="fr-FR" b="1" dirty="0"/>
              <a:t>Liste d ’instructions	     Ladder                                  SFC</a:t>
            </a:r>
            <a:r>
              <a:rPr lang="fr-FR" altLang="fr-FR" b="1" i="1" dirty="0"/>
              <a:t> </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3">
            <a:extLst>
              <a:ext uri="{FF2B5EF4-FFF2-40B4-BE49-F238E27FC236}">
                <a16:creationId xmlns:a16="http://schemas.microsoft.com/office/drawing/2014/main" id="{0B75C096-D6D4-484A-88D7-D95DEC401683}"/>
              </a:ext>
            </a:extLst>
          </p:cNvPr>
          <p:cNvSpPr>
            <a:spLocks noGrp="1"/>
          </p:cNvSpPr>
          <p:nvPr>
            <p:ph type="sldNum" sz="quarter" idx="10"/>
          </p:nvPr>
        </p:nvSpPr>
        <p:spPr/>
        <p:txBody>
          <a:bodyPr/>
          <a:lstStyle/>
          <a:p>
            <a:fld id="{AFCC6DB9-9AE5-4B9D-9325-9CBF31F1B42C}" type="slidenum">
              <a:rPr lang="fr-FR" altLang="fr-FR"/>
              <a:pPr/>
              <a:t>16</a:t>
            </a:fld>
            <a:endParaRPr lang="fr-FR" altLang="fr-FR"/>
          </a:p>
        </p:txBody>
      </p:sp>
      <p:sp>
        <p:nvSpPr>
          <p:cNvPr id="34818" name="Rectangle 2">
            <a:extLst>
              <a:ext uri="{FF2B5EF4-FFF2-40B4-BE49-F238E27FC236}">
                <a16:creationId xmlns:a16="http://schemas.microsoft.com/office/drawing/2014/main" id="{70FDA712-9CD9-41BE-ACFD-52BC482C4DCD}"/>
              </a:ext>
            </a:extLst>
          </p:cNvPr>
          <p:cNvSpPr>
            <a:spLocks noGrp="1" noChangeArrowheads="1"/>
          </p:cNvSpPr>
          <p:nvPr>
            <p:ph type="title"/>
          </p:nvPr>
        </p:nvSpPr>
        <p:spPr>
          <a:ln/>
        </p:spPr>
        <p:txBody>
          <a:bodyPr/>
          <a:lstStyle/>
          <a:p>
            <a:r>
              <a:rPr lang="fr-FR" altLang="fr-FR" dirty="0"/>
              <a:t>Liste d ’instructions (IL)</a:t>
            </a:r>
          </a:p>
        </p:txBody>
      </p:sp>
      <p:sp>
        <p:nvSpPr>
          <p:cNvPr id="34819" name="Rectangle 3">
            <a:extLst>
              <a:ext uri="{FF2B5EF4-FFF2-40B4-BE49-F238E27FC236}">
                <a16:creationId xmlns:a16="http://schemas.microsoft.com/office/drawing/2014/main" id="{8B2C1F98-BC0D-43D3-8C32-F0AAA7C65058}"/>
              </a:ext>
            </a:extLst>
          </p:cNvPr>
          <p:cNvSpPr>
            <a:spLocks noChangeArrowheads="1"/>
          </p:cNvSpPr>
          <p:nvPr/>
        </p:nvSpPr>
        <p:spPr bwMode="auto">
          <a:xfrm>
            <a:off x="669925" y="1881188"/>
            <a:ext cx="8321675"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eaLnBrk="0" fontAlgn="base" hangingPunct="0">
              <a:spcBef>
                <a:spcPct val="0"/>
              </a:spcBef>
              <a:spcAft>
                <a:spcPct val="0"/>
              </a:spcAft>
              <a:defRPr sz="2400">
                <a:solidFill>
                  <a:schemeClr val="tx1"/>
                </a:solidFill>
                <a:latin typeface="Times New Roman" panose="02020603050405020304" pitchFamily="18" charset="0"/>
              </a:defRPr>
            </a:lvl6pPr>
            <a:lvl7pPr marL="3200400" defTabSz="762000" eaLnBrk="0" fontAlgn="base" hangingPunct="0">
              <a:spcBef>
                <a:spcPct val="0"/>
              </a:spcBef>
              <a:spcAft>
                <a:spcPct val="0"/>
              </a:spcAft>
              <a:defRPr sz="2400">
                <a:solidFill>
                  <a:schemeClr val="tx1"/>
                </a:solidFill>
                <a:latin typeface="Times New Roman" panose="02020603050405020304" pitchFamily="18" charset="0"/>
              </a:defRPr>
            </a:lvl7pPr>
            <a:lvl8pPr marL="3657600" defTabSz="762000" eaLnBrk="0" fontAlgn="base" hangingPunct="0">
              <a:spcBef>
                <a:spcPct val="0"/>
              </a:spcBef>
              <a:spcAft>
                <a:spcPct val="0"/>
              </a:spcAft>
              <a:defRPr sz="2400">
                <a:solidFill>
                  <a:schemeClr val="tx1"/>
                </a:solidFill>
                <a:latin typeface="Times New Roman" panose="02020603050405020304" pitchFamily="18" charset="0"/>
              </a:defRPr>
            </a:lvl8pPr>
            <a:lvl9pPr marL="4114800" defTabSz="762000" eaLnBrk="0" fontAlgn="base" hangingPunct="0">
              <a:spcBef>
                <a:spcPct val="0"/>
              </a:spcBef>
              <a:spcAft>
                <a:spcPct val="0"/>
              </a:spcAft>
              <a:defRPr sz="2400">
                <a:solidFill>
                  <a:schemeClr val="tx1"/>
                </a:solidFill>
                <a:latin typeface="Times New Roman" panose="02020603050405020304" pitchFamily="18" charset="0"/>
              </a:defRPr>
            </a:lvl9pPr>
          </a:lstStyle>
          <a:p>
            <a:r>
              <a:rPr lang="fr-FR" altLang="fr-FR" sz="1800" dirty="0">
                <a:latin typeface="Arial" panose="020B0604020202020204" pitchFamily="34" charset="0"/>
              </a:rPr>
              <a:t>Le langage IL est un langage de programmation orienté machine, comparable à un confortable Assembleur. </a:t>
            </a:r>
          </a:p>
          <a:p>
            <a:r>
              <a:rPr lang="fr-FR" altLang="fr-FR" sz="1800" dirty="0">
                <a:latin typeface="Arial" panose="020B0604020202020204" pitchFamily="34" charset="0"/>
              </a:rPr>
              <a:t>C’est un modèle d’exécution simple basé sur un unique accumulateur (pile).</a:t>
            </a:r>
          </a:p>
          <a:p>
            <a:r>
              <a:rPr lang="fr-FR" altLang="fr-FR" sz="1800" dirty="0">
                <a:latin typeface="Arial" panose="020B0604020202020204" pitchFamily="34" charset="0"/>
              </a:rPr>
              <a:t>(est proposé dans la majorité des systèmes de programmation). </a:t>
            </a:r>
          </a:p>
        </p:txBody>
      </p:sp>
      <p:sp>
        <p:nvSpPr>
          <p:cNvPr id="34820" name="Rectangle 4">
            <a:extLst>
              <a:ext uri="{FF2B5EF4-FFF2-40B4-BE49-F238E27FC236}">
                <a16:creationId xmlns:a16="http://schemas.microsoft.com/office/drawing/2014/main" id="{2FB12166-4415-4F96-9C8B-6E27A578FC12}"/>
              </a:ext>
            </a:extLst>
          </p:cNvPr>
          <p:cNvSpPr>
            <a:spLocks noChangeArrowheads="1"/>
          </p:cNvSpPr>
          <p:nvPr/>
        </p:nvSpPr>
        <p:spPr bwMode="auto">
          <a:xfrm>
            <a:off x="762000" y="6300788"/>
            <a:ext cx="64484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eaLnBrk="0" fontAlgn="base" hangingPunct="0">
              <a:spcBef>
                <a:spcPct val="0"/>
              </a:spcBef>
              <a:spcAft>
                <a:spcPct val="0"/>
              </a:spcAft>
              <a:defRPr sz="2400">
                <a:solidFill>
                  <a:schemeClr val="tx1"/>
                </a:solidFill>
                <a:latin typeface="Times New Roman" panose="02020603050405020304" pitchFamily="18" charset="0"/>
              </a:defRPr>
            </a:lvl6pPr>
            <a:lvl7pPr marL="3200400" defTabSz="762000" eaLnBrk="0" fontAlgn="base" hangingPunct="0">
              <a:spcBef>
                <a:spcPct val="0"/>
              </a:spcBef>
              <a:spcAft>
                <a:spcPct val="0"/>
              </a:spcAft>
              <a:defRPr sz="2400">
                <a:solidFill>
                  <a:schemeClr val="tx1"/>
                </a:solidFill>
                <a:latin typeface="Times New Roman" panose="02020603050405020304" pitchFamily="18" charset="0"/>
              </a:defRPr>
            </a:lvl7pPr>
            <a:lvl8pPr marL="3657600" defTabSz="762000" eaLnBrk="0" fontAlgn="base" hangingPunct="0">
              <a:spcBef>
                <a:spcPct val="0"/>
              </a:spcBef>
              <a:spcAft>
                <a:spcPct val="0"/>
              </a:spcAft>
              <a:defRPr sz="2400">
                <a:solidFill>
                  <a:schemeClr val="tx1"/>
                </a:solidFill>
                <a:latin typeface="Times New Roman" panose="02020603050405020304" pitchFamily="18" charset="0"/>
              </a:defRPr>
            </a:lvl8pPr>
            <a:lvl9pPr marL="4114800" defTabSz="762000" eaLnBrk="0" fontAlgn="base" hangingPunct="0">
              <a:spcBef>
                <a:spcPct val="0"/>
              </a:spcBef>
              <a:spcAft>
                <a:spcPct val="0"/>
              </a:spcAft>
              <a:defRPr sz="2400">
                <a:solidFill>
                  <a:schemeClr val="tx1"/>
                </a:solidFill>
                <a:latin typeface="Times New Roman" panose="02020603050405020304" pitchFamily="18" charset="0"/>
              </a:defRPr>
            </a:lvl9pPr>
          </a:lstStyle>
          <a:p>
            <a:r>
              <a:rPr lang="fr-FR" altLang="fr-FR" sz="1800">
                <a:latin typeface="Arial" panose="020B0604020202020204" pitchFamily="34" charset="0"/>
              </a:rPr>
              <a:t>Ligne N°:     Opérateur/Fonction  opérande        Commentaire </a:t>
            </a:r>
          </a:p>
        </p:txBody>
      </p:sp>
      <p:graphicFrame>
        <p:nvGraphicFramePr>
          <p:cNvPr id="34821" name="Object 5">
            <a:extLst>
              <a:ext uri="{FF2B5EF4-FFF2-40B4-BE49-F238E27FC236}">
                <a16:creationId xmlns:a16="http://schemas.microsoft.com/office/drawing/2014/main" id="{4AF26474-D85E-4432-853D-68B3B3417FA4}"/>
              </a:ext>
            </a:extLst>
          </p:cNvPr>
          <p:cNvGraphicFramePr>
            <a:graphicFrameLocks/>
          </p:cNvGraphicFramePr>
          <p:nvPr/>
        </p:nvGraphicFramePr>
        <p:xfrm>
          <a:off x="1647825" y="3309938"/>
          <a:ext cx="5819775" cy="2876550"/>
        </p:xfrm>
        <a:graphic>
          <a:graphicData uri="http://schemas.openxmlformats.org/presentationml/2006/ole">
            <mc:AlternateContent xmlns:mc="http://schemas.openxmlformats.org/markup-compatibility/2006">
              <mc:Choice xmlns:v="urn:schemas-microsoft-com:vml" Requires="v">
                <p:oleObj name="Picture Publisher Image" r:id="rId3" imgW="5076720" imgH="2514600" progId="PictPub.Image.7">
                  <p:embed/>
                </p:oleObj>
              </mc:Choice>
              <mc:Fallback>
                <p:oleObj name="Picture Publisher Image" r:id="rId3" imgW="5076720" imgH="2514600" progId="PictPub.Image.7">
                  <p:embed/>
                  <p:pic>
                    <p:nvPicPr>
                      <p:cNvPr id="0" name="Object 5"/>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47825" y="3309938"/>
                        <a:ext cx="5819775" cy="287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68350" y="98612"/>
            <a:ext cx="7918450" cy="358588"/>
          </a:xfrm>
        </p:spPr>
        <p:txBody>
          <a:bodyPr anchor="ctr">
            <a:noAutofit/>
          </a:bodyPr>
          <a:lstStyle/>
          <a:p>
            <a:r>
              <a:rPr lang="fr-FR" sz="3200" dirty="0"/>
              <a:t>Langage IL</a:t>
            </a:r>
          </a:p>
        </p:txBody>
      </p:sp>
      <p:sp>
        <p:nvSpPr>
          <p:cNvPr id="3" name="Espace réservé du numéro de diapositive 2"/>
          <p:cNvSpPr>
            <a:spLocks noGrp="1"/>
          </p:cNvSpPr>
          <p:nvPr>
            <p:ph type="sldNum" sz="quarter" idx="12"/>
          </p:nvPr>
        </p:nvSpPr>
        <p:spPr>
          <a:xfrm>
            <a:off x="8534400" y="6477412"/>
            <a:ext cx="609600" cy="365125"/>
          </a:xfrm>
          <a:prstGeom prst="rect">
            <a:avLst/>
          </a:prstGeom>
        </p:spPr>
        <p:txBody>
          <a:bodyPr vert="horz" lIns="91440" tIns="45720" rIns="91440" bIns="45720" rtlCol="0" anchor="ctr"/>
          <a:lstStyle>
            <a:defPPr>
              <a:defRPr lang="fr-FR"/>
            </a:defPPr>
            <a:lvl1pPr marL="0" algn="r" defTabSz="457200" rtl="0" eaLnBrk="1" latinLnBrk="0" hangingPunct="1">
              <a:defRPr sz="14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0C67E52-9A8F-2F4E-980A-EB8995491314}" type="slidenum">
              <a:rPr lang="fr-FR" sz="800" smtClean="0">
                <a:latin typeface="Times New Roman" panose="02020603050405020304" pitchFamily="18" charset="0"/>
                <a:cs typeface="Times New Roman" panose="02020603050405020304" pitchFamily="18" charset="0"/>
              </a:rPr>
              <a:pPr/>
              <a:t>17</a:t>
            </a:fld>
            <a:endParaRPr lang="fr-FR" sz="800" dirty="0">
              <a:latin typeface="Times New Roman" panose="02020603050405020304" pitchFamily="18" charset="0"/>
              <a:cs typeface="Times New Roman" panose="02020603050405020304" pitchFamily="18" charset="0"/>
            </a:endParaRPr>
          </a:p>
        </p:txBody>
      </p:sp>
      <p:graphicFrame>
        <p:nvGraphicFramePr>
          <p:cNvPr id="4" name="Tableau 3"/>
          <p:cNvGraphicFramePr>
            <a:graphicFrameLocks noGrp="1"/>
          </p:cNvGraphicFramePr>
          <p:nvPr>
            <p:extLst>
              <p:ext uri="{D42A27DB-BD31-4B8C-83A1-F6EECF244321}">
                <p14:modId xmlns:p14="http://schemas.microsoft.com/office/powerpoint/2010/main" val="3786408373"/>
              </p:ext>
            </p:extLst>
          </p:nvPr>
        </p:nvGraphicFramePr>
        <p:xfrm>
          <a:off x="381000" y="1934290"/>
          <a:ext cx="8458200" cy="1076234"/>
        </p:xfrm>
        <a:graphic>
          <a:graphicData uri="http://schemas.openxmlformats.org/drawingml/2006/table">
            <a:tbl>
              <a:tblPr firstRow="1" bandRow="1">
                <a:tableStyleId>{616DA210-FB5B-4158-B5E0-FEB733F419BA}</a:tableStyleId>
              </a:tblPr>
              <a:tblGrid>
                <a:gridCol w="1066800">
                  <a:extLst>
                    <a:ext uri="{9D8B030D-6E8A-4147-A177-3AD203B41FA5}">
                      <a16:colId xmlns:a16="http://schemas.microsoft.com/office/drawing/2014/main" val="20000"/>
                    </a:ext>
                  </a:extLst>
                </a:gridCol>
                <a:gridCol w="3162300">
                  <a:extLst>
                    <a:ext uri="{9D8B030D-6E8A-4147-A177-3AD203B41FA5}">
                      <a16:colId xmlns:a16="http://schemas.microsoft.com/office/drawing/2014/main" val="20001"/>
                    </a:ext>
                  </a:extLst>
                </a:gridCol>
                <a:gridCol w="1790700">
                  <a:extLst>
                    <a:ext uri="{9D8B030D-6E8A-4147-A177-3AD203B41FA5}">
                      <a16:colId xmlns:a16="http://schemas.microsoft.com/office/drawing/2014/main" val="20002"/>
                    </a:ext>
                  </a:extLst>
                </a:gridCol>
                <a:gridCol w="2438400">
                  <a:extLst>
                    <a:ext uri="{9D8B030D-6E8A-4147-A177-3AD203B41FA5}">
                      <a16:colId xmlns:a16="http://schemas.microsoft.com/office/drawing/2014/main" val="20003"/>
                    </a:ext>
                  </a:extLst>
                </a:gridCol>
              </a:tblGrid>
              <a:tr h="380999">
                <a:tc>
                  <a:txBody>
                    <a:bodyPr/>
                    <a:lstStyle/>
                    <a:p>
                      <a:r>
                        <a:rPr lang="fr-FR" sz="1600" dirty="0"/>
                        <a:t>Label</a:t>
                      </a:r>
                    </a:p>
                    <a:p>
                      <a:endParaRPr lang="fr-FR" sz="1600" dirty="0"/>
                    </a:p>
                  </a:txBody>
                  <a:tcPr/>
                </a:tc>
                <a:tc>
                  <a:txBody>
                    <a:bodyPr/>
                    <a:lstStyle/>
                    <a:p>
                      <a:r>
                        <a:rPr lang="fr-FR" sz="1600" dirty="0"/>
                        <a:t>Opérateur (&lt;modificateur&gt;)</a:t>
                      </a:r>
                    </a:p>
                  </a:txBody>
                  <a:tcPr/>
                </a:tc>
                <a:tc>
                  <a:txBody>
                    <a:bodyPr/>
                    <a:lstStyle/>
                    <a:p>
                      <a:r>
                        <a:rPr lang="fr-FR" sz="1600" dirty="0"/>
                        <a:t>Opérande</a:t>
                      </a:r>
                    </a:p>
                  </a:txBody>
                  <a:tcPr/>
                </a:tc>
                <a:tc>
                  <a:txBody>
                    <a:bodyPr/>
                    <a:lstStyle/>
                    <a:p>
                      <a:r>
                        <a:rPr lang="fr-FR" sz="1600" dirty="0"/>
                        <a:t>Commentaire</a:t>
                      </a:r>
                    </a:p>
                  </a:txBody>
                  <a:tcPr/>
                </a:tc>
                <a:extLst>
                  <a:ext uri="{0D108BD9-81ED-4DB2-BD59-A6C34878D82A}">
                    <a16:rowId xmlns:a16="http://schemas.microsoft.com/office/drawing/2014/main" val="10000"/>
                  </a:ext>
                </a:extLst>
              </a:tr>
              <a:tr h="497114">
                <a:tc>
                  <a:txBody>
                    <a:bodyPr/>
                    <a:lstStyle/>
                    <a:p>
                      <a:r>
                        <a:rPr lang="fr-FR" sz="1600" dirty="0"/>
                        <a:t>L1:</a:t>
                      </a:r>
                    </a:p>
                  </a:txBody>
                  <a:tcPr/>
                </a:tc>
                <a:tc>
                  <a:txBody>
                    <a:bodyPr/>
                    <a:lstStyle/>
                    <a:p>
                      <a:r>
                        <a:rPr lang="fr-FR" sz="1600" dirty="0"/>
                        <a:t>ADD</a:t>
                      </a:r>
                    </a:p>
                  </a:txBody>
                  <a:tcPr/>
                </a:tc>
                <a:tc>
                  <a:txBody>
                    <a:bodyPr/>
                    <a:lstStyle/>
                    <a:p>
                      <a:r>
                        <a:rPr lang="fr-FR" sz="1600" dirty="0"/>
                        <a:t>10</a:t>
                      </a:r>
                    </a:p>
                  </a:txBody>
                  <a:tcPr/>
                </a:tc>
                <a:tc>
                  <a:txBody>
                    <a:bodyPr/>
                    <a:lstStyle/>
                    <a:p>
                      <a:r>
                        <a:rPr lang="fr-FR" sz="1600" dirty="0"/>
                        <a:t>(*</a:t>
                      </a:r>
                      <a:r>
                        <a:rPr lang="fr-FR" sz="1600" baseline="0" dirty="0"/>
                        <a:t> Accu:=Accu+10*)</a:t>
                      </a:r>
                      <a:endParaRPr lang="fr-FR" sz="1600" dirty="0"/>
                    </a:p>
                  </a:txBody>
                  <a:tcPr/>
                </a:tc>
                <a:extLst>
                  <a:ext uri="{0D108BD9-81ED-4DB2-BD59-A6C34878D82A}">
                    <a16:rowId xmlns:a16="http://schemas.microsoft.com/office/drawing/2014/main" val="10001"/>
                  </a:ext>
                </a:extLst>
              </a:tr>
            </a:tbl>
          </a:graphicData>
        </a:graphic>
      </p:graphicFrame>
      <p:sp>
        <p:nvSpPr>
          <p:cNvPr id="5" name="ZoneTexte 4"/>
          <p:cNvSpPr txBox="1"/>
          <p:nvPr/>
        </p:nvSpPr>
        <p:spPr>
          <a:xfrm>
            <a:off x="381000" y="4800654"/>
            <a:ext cx="1450074" cy="369332"/>
          </a:xfrm>
          <a:prstGeom prst="rect">
            <a:avLst/>
          </a:prstGeom>
          <a:noFill/>
        </p:spPr>
        <p:txBody>
          <a:bodyPr wrap="square" rtlCol="0">
            <a:spAutoFit/>
          </a:bodyPr>
          <a:lstStyle/>
          <a:p>
            <a:r>
              <a:rPr lang="fr-FR" dirty="0">
                <a:ln w="10160">
                  <a:solidFill>
                    <a:schemeClr val="accent1"/>
                  </a:solidFill>
                  <a:prstDash val="solid"/>
                </a:ln>
                <a:solidFill>
                  <a:srgbClr val="FFFFFF"/>
                </a:solidFill>
                <a:effectLst>
                  <a:outerShdw blurRad="38100" dist="32000" dir="5400000" algn="tl">
                    <a:srgbClr val="000000">
                      <a:alpha val="30000"/>
                    </a:srgbClr>
                  </a:outerShdw>
                </a:effectLst>
              </a:rPr>
              <a:t>Exemple:</a:t>
            </a:r>
            <a:endParaRPr lang="fr-FR" dirty="0"/>
          </a:p>
        </p:txBody>
      </p:sp>
      <p:sp>
        <p:nvSpPr>
          <p:cNvPr id="7" name="ZoneTexte 6"/>
          <p:cNvSpPr txBox="1"/>
          <p:nvPr/>
        </p:nvSpPr>
        <p:spPr>
          <a:xfrm>
            <a:off x="1225550" y="1514609"/>
            <a:ext cx="7918450" cy="307777"/>
          </a:xfrm>
          <a:prstGeom prst="rect">
            <a:avLst/>
          </a:prstGeom>
          <a:noFill/>
        </p:spPr>
        <p:txBody>
          <a:bodyPr wrap="square" rtlCol="0">
            <a:spAutoFit/>
          </a:bodyPr>
          <a:lstStyle/>
          <a:p>
            <a:r>
              <a:rPr lang="fr-FR" sz="1400" dirty="0"/>
              <a:t>Un programme IL se présente  comme une liste de ligne d’instructions évaluées séquentiellement</a:t>
            </a:r>
          </a:p>
        </p:txBody>
      </p:sp>
      <p:sp>
        <p:nvSpPr>
          <p:cNvPr id="8" name="ZoneTexte 7"/>
          <p:cNvSpPr txBox="1"/>
          <p:nvPr/>
        </p:nvSpPr>
        <p:spPr>
          <a:xfrm>
            <a:off x="289009" y="3152693"/>
            <a:ext cx="8229600" cy="1600438"/>
          </a:xfrm>
          <a:prstGeom prst="rect">
            <a:avLst/>
          </a:prstGeom>
          <a:noFill/>
        </p:spPr>
        <p:txBody>
          <a:bodyPr wrap="square" rtlCol="0">
            <a:spAutoFit/>
          </a:bodyPr>
          <a:lstStyle/>
          <a:p>
            <a:pPr>
              <a:buFontTx/>
              <a:buChar char="-"/>
            </a:pPr>
            <a:r>
              <a:rPr lang="fr-FR" sz="1400" dirty="0"/>
              <a:t> Le label est optionnel, il ne sert qu’au éventuel saut de programme.</a:t>
            </a:r>
          </a:p>
          <a:p>
            <a:pPr>
              <a:buFontTx/>
              <a:buChar char="-"/>
            </a:pPr>
            <a:endParaRPr lang="fr-FR" sz="1400" dirty="0"/>
          </a:p>
          <a:p>
            <a:pPr>
              <a:buFontTx/>
              <a:buChar char="-"/>
            </a:pPr>
            <a:r>
              <a:rPr lang="fr-FR" sz="1400" dirty="0"/>
              <a:t> L’opérateur code l’opération a effectuer entre l’accumulateur et l’opérande.</a:t>
            </a:r>
          </a:p>
          <a:p>
            <a:r>
              <a:rPr lang="fr-FR" sz="1400" dirty="0"/>
              <a:t> Le résultat de cette opération est placé dans l’accumulateur</a:t>
            </a:r>
          </a:p>
          <a:p>
            <a:pPr>
              <a:buFontTx/>
              <a:buChar char="-"/>
            </a:pPr>
            <a:endParaRPr lang="fr-FR" sz="1400" dirty="0"/>
          </a:p>
          <a:p>
            <a:pPr>
              <a:buFontTx/>
              <a:buChar char="-"/>
            </a:pPr>
            <a:r>
              <a:rPr lang="fr-FR" sz="1400" dirty="0"/>
              <a:t> Le modificateur « ( »  permet de  créer un second accumulateur  quand nécessaire.</a:t>
            </a:r>
          </a:p>
          <a:p>
            <a:pPr>
              <a:buFontTx/>
              <a:buChar char="-"/>
            </a:pPr>
            <a:r>
              <a:rPr lang="fr-FR" sz="1400" dirty="0"/>
              <a:t> Cet accumulateur est évalué et détruit par l’opérateur « ) », parenthèse fermante.</a:t>
            </a:r>
          </a:p>
        </p:txBody>
      </p:sp>
      <p:sp>
        <p:nvSpPr>
          <p:cNvPr id="10" name="ZoneTexte 9"/>
          <p:cNvSpPr txBox="1"/>
          <p:nvPr/>
        </p:nvSpPr>
        <p:spPr>
          <a:xfrm>
            <a:off x="381000" y="5336048"/>
            <a:ext cx="3426726" cy="1200329"/>
          </a:xfrm>
          <a:prstGeom prst="rect">
            <a:avLst/>
          </a:prstGeom>
          <a:solidFill>
            <a:schemeClr val="bg1">
              <a:alpha val="15000"/>
            </a:schemeClr>
          </a:solidFill>
        </p:spPr>
        <p:txBody>
          <a:bodyPr wrap="square" rtlCol="0">
            <a:spAutoFit/>
          </a:bodyPr>
          <a:lstStyle/>
          <a:p>
            <a:r>
              <a:rPr lang="fr-FR" dirty="0"/>
              <a:t>LD	A	</a:t>
            </a:r>
            <a:r>
              <a:rPr lang="fr-FR" sz="1000" dirty="0"/>
              <a:t>(*Accu=A*)	</a:t>
            </a:r>
          </a:p>
          <a:p>
            <a:r>
              <a:rPr lang="fr-FR" dirty="0"/>
              <a:t>MUL	B	</a:t>
            </a:r>
            <a:r>
              <a:rPr lang="fr-FR" sz="1000" dirty="0"/>
              <a:t>(*Accu=Accu*B*)</a:t>
            </a:r>
          </a:p>
          <a:p>
            <a:r>
              <a:rPr lang="fr-FR" dirty="0"/>
              <a:t>ADD</a:t>
            </a:r>
            <a:r>
              <a:rPr lang="fr-FR" sz="1000" dirty="0"/>
              <a:t>	</a:t>
            </a:r>
            <a:r>
              <a:rPr lang="fr-FR" dirty="0"/>
              <a:t>C</a:t>
            </a:r>
            <a:r>
              <a:rPr lang="fr-FR" sz="1000" dirty="0"/>
              <a:t>	(*Accu=</a:t>
            </a:r>
            <a:r>
              <a:rPr lang="fr-FR" sz="1000" dirty="0" err="1"/>
              <a:t>Accu+C</a:t>
            </a:r>
            <a:r>
              <a:rPr lang="fr-FR" sz="1000" dirty="0"/>
              <a:t>*)</a:t>
            </a:r>
          </a:p>
          <a:p>
            <a:r>
              <a:rPr lang="fr-FR" dirty="0"/>
              <a:t>ST 	D	</a:t>
            </a:r>
            <a:r>
              <a:rPr lang="fr-FR" sz="1000" dirty="0"/>
              <a:t>(*D=Accu=A*B+C*)</a:t>
            </a:r>
          </a:p>
        </p:txBody>
      </p:sp>
      <p:sp>
        <p:nvSpPr>
          <p:cNvPr id="11" name="ZoneTexte 10"/>
          <p:cNvSpPr txBox="1"/>
          <p:nvPr/>
        </p:nvSpPr>
        <p:spPr>
          <a:xfrm>
            <a:off x="4953000" y="5336048"/>
            <a:ext cx="3810000" cy="1477328"/>
          </a:xfrm>
          <a:prstGeom prst="rect">
            <a:avLst/>
          </a:prstGeom>
          <a:solidFill>
            <a:schemeClr val="bg1">
              <a:alpha val="15000"/>
            </a:schemeClr>
          </a:solidFill>
        </p:spPr>
        <p:txBody>
          <a:bodyPr wrap="square" rtlCol="0">
            <a:spAutoFit/>
          </a:bodyPr>
          <a:lstStyle/>
          <a:p>
            <a:r>
              <a:rPr lang="fr-FR" dirty="0"/>
              <a:t>LD	A	</a:t>
            </a:r>
            <a:r>
              <a:rPr lang="fr-FR" sz="1000" dirty="0"/>
              <a:t>(*Accu=A*)</a:t>
            </a:r>
          </a:p>
          <a:p>
            <a:r>
              <a:rPr lang="fr-FR" dirty="0"/>
              <a:t>MUL(	B	</a:t>
            </a:r>
            <a:r>
              <a:rPr lang="fr-FR" sz="1000" dirty="0"/>
              <a:t>(*Accu1=B*)</a:t>
            </a:r>
          </a:p>
          <a:p>
            <a:r>
              <a:rPr lang="fr-FR" dirty="0"/>
              <a:t>ADD	C	</a:t>
            </a:r>
            <a:r>
              <a:rPr lang="fr-FR" sz="1000" cap="small" dirty="0"/>
              <a:t>(*</a:t>
            </a:r>
            <a:r>
              <a:rPr lang="fr-FR" sz="1000" dirty="0"/>
              <a:t>Accu1=Accu1+</a:t>
            </a:r>
            <a:r>
              <a:rPr lang="fr-FR" sz="1000" cap="small" dirty="0"/>
              <a:t>C*)</a:t>
            </a:r>
          </a:p>
          <a:p>
            <a:r>
              <a:rPr lang="fr-FR" dirty="0"/>
              <a:t>)		</a:t>
            </a:r>
            <a:r>
              <a:rPr lang="fr-FR" sz="1000" cap="small" dirty="0"/>
              <a:t>(*</a:t>
            </a:r>
            <a:r>
              <a:rPr lang="fr-FR" sz="1000" dirty="0"/>
              <a:t>Accu=Accu+</a:t>
            </a:r>
            <a:r>
              <a:rPr lang="fr-FR" sz="1000" cap="small" dirty="0"/>
              <a:t>A</a:t>
            </a:r>
            <a:r>
              <a:rPr lang="fr-FR" sz="1000" dirty="0"/>
              <a:t>ccu1</a:t>
            </a:r>
            <a:r>
              <a:rPr lang="fr-FR" sz="1000" cap="small" dirty="0"/>
              <a:t>*)</a:t>
            </a:r>
            <a:endParaRPr lang="fr-FR" sz="1000" dirty="0"/>
          </a:p>
          <a:p>
            <a:r>
              <a:rPr lang="fr-FR" dirty="0"/>
              <a:t>ST 	D	</a:t>
            </a:r>
            <a:r>
              <a:rPr lang="fr-FR" sz="1000" cap="small" dirty="0"/>
              <a:t>(*</a:t>
            </a:r>
            <a:r>
              <a:rPr lang="fr-FR" sz="1000" dirty="0"/>
              <a:t>D=Accu</a:t>
            </a:r>
            <a:r>
              <a:rPr lang="fr-FR" sz="1000" cap="small" dirty="0"/>
              <a:t>*)</a:t>
            </a:r>
            <a:endParaRPr lang="fr-FR" sz="1000" dirty="0"/>
          </a:p>
        </p:txBody>
      </p:sp>
      <p:sp>
        <p:nvSpPr>
          <p:cNvPr id="12" name="ZoneTexte 11"/>
          <p:cNvSpPr txBox="1"/>
          <p:nvPr/>
        </p:nvSpPr>
        <p:spPr>
          <a:xfrm>
            <a:off x="1678674" y="4800654"/>
            <a:ext cx="1225215" cy="369332"/>
          </a:xfrm>
          <a:prstGeom prst="rect">
            <a:avLst/>
          </a:prstGeom>
          <a:noFill/>
        </p:spPr>
        <p:txBody>
          <a:bodyPr wrap="none" rtlCol="0">
            <a:spAutoFit/>
          </a:bodyPr>
          <a:lstStyle/>
          <a:p>
            <a:r>
              <a:rPr lang="fr-FR" dirty="0"/>
              <a:t>D=A*B+C</a:t>
            </a:r>
          </a:p>
        </p:txBody>
      </p:sp>
      <p:sp>
        <p:nvSpPr>
          <p:cNvPr id="13" name="ZoneTexte 12"/>
          <p:cNvSpPr txBox="1"/>
          <p:nvPr/>
        </p:nvSpPr>
        <p:spPr>
          <a:xfrm>
            <a:off x="4946993" y="4797989"/>
            <a:ext cx="1395634" cy="369332"/>
          </a:xfrm>
          <a:prstGeom prst="rect">
            <a:avLst/>
          </a:prstGeom>
          <a:noFill/>
        </p:spPr>
        <p:txBody>
          <a:bodyPr wrap="none" rtlCol="0">
            <a:spAutoFit/>
          </a:bodyPr>
          <a:lstStyle/>
          <a:p>
            <a:r>
              <a:rPr lang="fr-FR" dirty="0"/>
              <a:t>D=A*(B+C)</a:t>
            </a:r>
          </a:p>
        </p:txBody>
      </p:sp>
      <p:sp>
        <p:nvSpPr>
          <p:cNvPr id="14" name="ZoneTexte 13"/>
          <p:cNvSpPr txBox="1"/>
          <p:nvPr/>
        </p:nvSpPr>
        <p:spPr>
          <a:xfrm>
            <a:off x="381000" y="1509964"/>
            <a:ext cx="1450074" cy="276999"/>
          </a:xfrm>
          <a:prstGeom prst="rect">
            <a:avLst/>
          </a:prstGeom>
          <a:noFill/>
        </p:spPr>
        <p:txBody>
          <a:bodyPr wrap="square" lIns="0" tIns="0" rIns="0" bIns="0" rtlCol="0">
            <a:spAutoFit/>
          </a:bodyPr>
          <a:lstStyle/>
          <a:p>
            <a:r>
              <a:rPr lang="fr-FR" dirty="0">
                <a:ln w="10160">
                  <a:solidFill>
                    <a:schemeClr val="accent1"/>
                  </a:solidFill>
                  <a:prstDash val="solid"/>
                </a:ln>
                <a:solidFill>
                  <a:srgbClr val="FFFFFF"/>
                </a:solidFill>
                <a:effectLst>
                  <a:outerShdw blurRad="38100" dist="32000" dir="5400000" algn="tl">
                    <a:srgbClr val="000000">
                      <a:alpha val="30000"/>
                    </a:srgbClr>
                  </a:outerShdw>
                </a:effectLst>
              </a:rPr>
              <a:t>Principe:</a:t>
            </a:r>
            <a:endParaRPr lang="fr-F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3550" y="1242392"/>
            <a:ext cx="7918450" cy="484094"/>
          </a:xfrm>
        </p:spPr>
        <p:txBody>
          <a:bodyPr>
            <a:noAutofit/>
          </a:bodyPr>
          <a:lstStyle/>
          <a:p>
            <a:r>
              <a:rPr lang="fr-FR" sz="3200" dirty="0"/>
              <a:t>Langage IL: Principaux opérateurs</a:t>
            </a:r>
          </a:p>
        </p:txBody>
      </p:sp>
      <p:sp>
        <p:nvSpPr>
          <p:cNvPr id="3" name="Espace réservé du numéro de diapositive 2"/>
          <p:cNvSpPr>
            <a:spLocks noGrp="1"/>
          </p:cNvSpPr>
          <p:nvPr>
            <p:ph type="sldNum" sz="quarter" idx="12"/>
          </p:nvPr>
        </p:nvSpPr>
        <p:spPr>
          <a:xfrm>
            <a:off x="8077200" y="6275294"/>
            <a:ext cx="609600" cy="365125"/>
          </a:xfrm>
          <a:prstGeom prst="rect">
            <a:avLst/>
          </a:prstGeom>
        </p:spPr>
        <p:txBody>
          <a:bodyPr vert="horz" lIns="91440" tIns="45720" rIns="91440" bIns="45720" rtlCol="0" anchor="ctr"/>
          <a:lstStyle>
            <a:defPPr>
              <a:defRPr lang="fr-FR"/>
            </a:defPPr>
            <a:lvl1pPr marL="0" algn="r" defTabSz="457200" rtl="0" eaLnBrk="1" latinLnBrk="0" hangingPunct="1">
              <a:defRPr sz="14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0C67E52-9A8F-2F4E-980A-EB8995491314}" type="slidenum">
              <a:rPr lang="fr-FR" smtClean="0"/>
              <a:pPr/>
              <a:t>18</a:t>
            </a:fld>
            <a:endParaRPr lang="fr-FR" dirty="0"/>
          </a:p>
        </p:txBody>
      </p:sp>
      <p:graphicFrame>
        <p:nvGraphicFramePr>
          <p:cNvPr id="5" name="Tableau 4"/>
          <p:cNvGraphicFramePr>
            <a:graphicFrameLocks noGrp="1"/>
          </p:cNvGraphicFramePr>
          <p:nvPr>
            <p:extLst>
              <p:ext uri="{D42A27DB-BD31-4B8C-83A1-F6EECF244321}">
                <p14:modId xmlns:p14="http://schemas.microsoft.com/office/powerpoint/2010/main" val="1607572578"/>
              </p:ext>
            </p:extLst>
          </p:nvPr>
        </p:nvGraphicFramePr>
        <p:xfrm>
          <a:off x="609600" y="2237224"/>
          <a:ext cx="3124200" cy="1767840"/>
        </p:xfrm>
        <a:graphic>
          <a:graphicData uri="http://schemas.openxmlformats.org/drawingml/2006/table">
            <a:tbl>
              <a:tblPr firstRow="1" bandRow="1">
                <a:tableStyleId>{9D7B26C5-4107-4FEC-AEDC-1716B250A1EF}</a:tableStyleId>
              </a:tblPr>
              <a:tblGrid>
                <a:gridCol w="12954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tblGrid>
              <a:tr h="182879">
                <a:tc>
                  <a:txBody>
                    <a:bodyPr/>
                    <a:lstStyle/>
                    <a:p>
                      <a:pPr algn="l"/>
                      <a:r>
                        <a:rPr lang="fr-FR" sz="1200" dirty="0"/>
                        <a:t>Opérateur</a:t>
                      </a:r>
                    </a:p>
                  </a:txBody>
                  <a:tcPr/>
                </a:tc>
                <a:tc>
                  <a:txBody>
                    <a:bodyPr/>
                    <a:lstStyle/>
                    <a:p>
                      <a:pPr algn="l"/>
                      <a:r>
                        <a:rPr lang="fr-FR" sz="1200" dirty="0"/>
                        <a:t>Description</a:t>
                      </a:r>
                    </a:p>
                  </a:txBody>
                  <a:tcPr/>
                </a:tc>
                <a:extLst>
                  <a:ext uri="{0D108BD9-81ED-4DB2-BD59-A6C34878D82A}">
                    <a16:rowId xmlns:a16="http://schemas.microsoft.com/office/drawing/2014/main" val="10000"/>
                  </a:ext>
                </a:extLst>
              </a:tr>
              <a:tr h="243840">
                <a:tc>
                  <a:txBody>
                    <a:bodyPr/>
                    <a:lstStyle/>
                    <a:p>
                      <a:r>
                        <a:rPr lang="fr-FR" sz="1000" dirty="0"/>
                        <a:t>LD </a:t>
                      </a:r>
                    </a:p>
                  </a:txBody>
                  <a:tcPr/>
                </a:tc>
                <a:tc>
                  <a:txBody>
                    <a:bodyPr/>
                    <a:lstStyle/>
                    <a:p>
                      <a:r>
                        <a:rPr lang="fr-FR" sz="1000" dirty="0"/>
                        <a:t>Accu=Opérande (Op)</a:t>
                      </a:r>
                    </a:p>
                  </a:txBody>
                  <a:tcPr/>
                </a:tc>
                <a:extLst>
                  <a:ext uri="{0D108BD9-81ED-4DB2-BD59-A6C34878D82A}">
                    <a16:rowId xmlns:a16="http://schemas.microsoft.com/office/drawing/2014/main" val="10001"/>
                  </a:ext>
                </a:extLst>
              </a:tr>
              <a:tr h="228600">
                <a:tc>
                  <a:txBody>
                    <a:bodyPr/>
                    <a:lstStyle/>
                    <a:p>
                      <a:r>
                        <a:rPr lang="fr-FR" sz="1000" dirty="0"/>
                        <a:t>ST</a:t>
                      </a:r>
                    </a:p>
                  </a:txBody>
                  <a:tcPr/>
                </a:tc>
                <a:tc>
                  <a:txBody>
                    <a:bodyPr/>
                    <a:lstStyle/>
                    <a:p>
                      <a:r>
                        <a:rPr lang="fr-FR" sz="1000" dirty="0"/>
                        <a:t>Op=Accu</a:t>
                      </a:r>
                    </a:p>
                  </a:txBody>
                  <a:tcPr/>
                </a:tc>
                <a:extLst>
                  <a:ext uri="{0D108BD9-81ED-4DB2-BD59-A6C34878D82A}">
                    <a16:rowId xmlns:a16="http://schemas.microsoft.com/office/drawing/2014/main" val="10002"/>
                  </a:ext>
                </a:extLst>
              </a:tr>
              <a:tr h="213360">
                <a:tc>
                  <a:txBody>
                    <a:bodyPr/>
                    <a:lstStyle/>
                    <a:p>
                      <a:r>
                        <a:rPr lang="fr-FR" sz="1000" dirty="0"/>
                        <a:t>S</a:t>
                      </a:r>
                    </a:p>
                  </a:txBody>
                  <a:tcPr/>
                </a:tc>
                <a:tc>
                  <a:txBody>
                    <a:bodyPr/>
                    <a:lstStyle/>
                    <a:p>
                      <a:r>
                        <a:rPr lang="fr-FR" sz="1000" dirty="0"/>
                        <a:t>Si Accu Alors Set Op</a:t>
                      </a:r>
                    </a:p>
                  </a:txBody>
                  <a:tcPr/>
                </a:tc>
                <a:extLst>
                  <a:ext uri="{0D108BD9-81ED-4DB2-BD59-A6C34878D82A}">
                    <a16:rowId xmlns:a16="http://schemas.microsoft.com/office/drawing/2014/main" val="10003"/>
                  </a:ext>
                </a:extLst>
              </a:tr>
              <a:tr h="274320">
                <a:tc>
                  <a:txBody>
                    <a:bodyPr/>
                    <a:lstStyle/>
                    <a:p>
                      <a:r>
                        <a:rPr lang="fr-FR" sz="1000" dirty="0"/>
                        <a:t>R</a:t>
                      </a:r>
                    </a:p>
                  </a:txBody>
                  <a:tcPr/>
                </a:tc>
                <a:tc>
                  <a:txBody>
                    <a:bodyPr/>
                    <a:lstStyle/>
                    <a:p>
                      <a:r>
                        <a:rPr lang="fr-FR" sz="1000" dirty="0"/>
                        <a:t>Si Accu Alors Reset Op</a:t>
                      </a:r>
                    </a:p>
                  </a:txBody>
                  <a:tcPr/>
                </a:tc>
                <a:extLst>
                  <a:ext uri="{0D108BD9-81ED-4DB2-BD59-A6C34878D82A}">
                    <a16:rowId xmlns:a16="http://schemas.microsoft.com/office/drawing/2014/main" val="10004"/>
                  </a:ext>
                </a:extLst>
              </a:tr>
              <a:tr h="152400">
                <a:tc>
                  <a:txBody>
                    <a:bodyPr/>
                    <a:lstStyle/>
                    <a:p>
                      <a:r>
                        <a:rPr lang="fr-FR" sz="1000" dirty="0"/>
                        <a:t>LDN</a:t>
                      </a:r>
                    </a:p>
                  </a:txBody>
                  <a:tcPr/>
                </a:tc>
                <a:tc>
                  <a:txBody>
                    <a:bodyPr/>
                    <a:lstStyle/>
                    <a:p>
                      <a:r>
                        <a:rPr lang="fr-FR" sz="1000" dirty="0"/>
                        <a:t>Accu=NOT Op</a:t>
                      </a:r>
                    </a:p>
                  </a:txBody>
                  <a:tcPr/>
                </a:tc>
                <a:extLst>
                  <a:ext uri="{0D108BD9-81ED-4DB2-BD59-A6C34878D82A}">
                    <a16:rowId xmlns:a16="http://schemas.microsoft.com/office/drawing/2014/main" val="10005"/>
                  </a:ext>
                </a:extLst>
              </a:tr>
              <a:tr h="213360">
                <a:tc>
                  <a:txBody>
                    <a:bodyPr/>
                    <a:lstStyle/>
                    <a:p>
                      <a:r>
                        <a:rPr lang="fr-FR" sz="1000" dirty="0"/>
                        <a:t>STN</a:t>
                      </a:r>
                    </a:p>
                  </a:txBody>
                  <a:tcPr/>
                </a:tc>
                <a:tc>
                  <a:txBody>
                    <a:bodyPr/>
                    <a:lstStyle/>
                    <a:p>
                      <a:r>
                        <a:rPr lang="fr-FR" sz="1000" dirty="0"/>
                        <a:t>Op= NOT Accu</a:t>
                      </a:r>
                    </a:p>
                  </a:txBody>
                  <a:tcPr/>
                </a:tc>
                <a:extLst>
                  <a:ext uri="{0D108BD9-81ED-4DB2-BD59-A6C34878D82A}">
                    <a16:rowId xmlns:a16="http://schemas.microsoft.com/office/drawing/2014/main" val="10006"/>
                  </a:ext>
                </a:extLst>
              </a:tr>
            </a:tbl>
          </a:graphicData>
        </a:graphic>
      </p:graphicFrame>
      <p:sp>
        <p:nvSpPr>
          <p:cNvPr id="6" name="Rectangle 5"/>
          <p:cNvSpPr/>
          <p:nvPr/>
        </p:nvSpPr>
        <p:spPr>
          <a:xfrm>
            <a:off x="808278" y="1898670"/>
            <a:ext cx="2372252" cy="338554"/>
          </a:xfrm>
          <a:prstGeom prst="rect">
            <a:avLst/>
          </a:prstGeom>
          <a:noFill/>
        </p:spPr>
        <p:txBody>
          <a:bodyPr wrap="none" lIns="91440" tIns="45720" rIns="91440" bIns="45720">
            <a:spAutoFit/>
          </a:bodyPr>
          <a:lstStyle/>
          <a:p>
            <a:pPr algn="ctr"/>
            <a:r>
              <a:rPr lang="fr-FR" sz="1600" dirty="0">
                <a:ln w="0"/>
                <a:solidFill>
                  <a:schemeClr val="accent1"/>
                </a:solidFill>
                <a:effectLst>
                  <a:outerShdw blurRad="38100" dist="25400" dir="5400000" algn="ctr" rotWithShape="0">
                    <a:srgbClr val="6E747A">
                      <a:alpha val="43000"/>
                    </a:srgbClr>
                  </a:outerShdw>
                </a:effectLst>
              </a:rPr>
              <a:t>Opérateurs d’affectation</a:t>
            </a:r>
          </a:p>
        </p:txBody>
      </p:sp>
      <p:graphicFrame>
        <p:nvGraphicFramePr>
          <p:cNvPr id="7" name="Tableau 6"/>
          <p:cNvGraphicFramePr>
            <a:graphicFrameLocks noGrp="1"/>
          </p:cNvGraphicFramePr>
          <p:nvPr>
            <p:extLst>
              <p:ext uri="{D42A27DB-BD31-4B8C-83A1-F6EECF244321}">
                <p14:modId xmlns:p14="http://schemas.microsoft.com/office/powerpoint/2010/main" val="4230602275"/>
              </p:ext>
            </p:extLst>
          </p:nvPr>
        </p:nvGraphicFramePr>
        <p:xfrm>
          <a:off x="4800600" y="2237224"/>
          <a:ext cx="3276600" cy="1767840"/>
        </p:xfrm>
        <a:graphic>
          <a:graphicData uri="http://schemas.openxmlformats.org/drawingml/2006/table">
            <a:tbl>
              <a:tblPr firstRow="1" bandRow="1">
                <a:tableStyleId>{9D7B26C5-4107-4FEC-AEDC-1716B250A1EF}</a:tableStyleId>
              </a:tblPr>
              <a:tblGrid>
                <a:gridCol w="1295400">
                  <a:extLst>
                    <a:ext uri="{9D8B030D-6E8A-4147-A177-3AD203B41FA5}">
                      <a16:colId xmlns:a16="http://schemas.microsoft.com/office/drawing/2014/main" val="20000"/>
                    </a:ext>
                  </a:extLst>
                </a:gridCol>
                <a:gridCol w="1981200">
                  <a:extLst>
                    <a:ext uri="{9D8B030D-6E8A-4147-A177-3AD203B41FA5}">
                      <a16:colId xmlns:a16="http://schemas.microsoft.com/office/drawing/2014/main" val="20001"/>
                    </a:ext>
                  </a:extLst>
                </a:gridCol>
              </a:tblGrid>
              <a:tr h="167640">
                <a:tc>
                  <a:txBody>
                    <a:bodyPr/>
                    <a:lstStyle/>
                    <a:p>
                      <a:r>
                        <a:rPr lang="fr-FR" sz="1200" dirty="0"/>
                        <a:t>Opérateur</a:t>
                      </a:r>
                    </a:p>
                  </a:txBody>
                  <a:tcPr/>
                </a:tc>
                <a:tc>
                  <a:txBody>
                    <a:bodyPr/>
                    <a:lstStyle/>
                    <a:p>
                      <a:r>
                        <a:rPr lang="fr-FR" sz="1200" dirty="0"/>
                        <a:t>Description</a:t>
                      </a:r>
                    </a:p>
                  </a:txBody>
                  <a:tcPr/>
                </a:tc>
                <a:extLst>
                  <a:ext uri="{0D108BD9-81ED-4DB2-BD59-A6C34878D82A}">
                    <a16:rowId xmlns:a16="http://schemas.microsoft.com/office/drawing/2014/main" val="10000"/>
                  </a:ext>
                </a:extLst>
              </a:tr>
              <a:tr h="243840">
                <a:tc>
                  <a:txBody>
                    <a:bodyPr/>
                    <a:lstStyle/>
                    <a:p>
                      <a:r>
                        <a:rPr lang="fr-FR" sz="1000" dirty="0"/>
                        <a:t>AND</a:t>
                      </a:r>
                    </a:p>
                  </a:txBody>
                  <a:tcPr/>
                </a:tc>
                <a:tc>
                  <a:txBody>
                    <a:bodyPr/>
                    <a:lstStyle/>
                    <a:p>
                      <a:r>
                        <a:rPr lang="fr-FR" sz="1000" dirty="0"/>
                        <a:t>Accu=Accu AND Op</a:t>
                      </a:r>
                    </a:p>
                  </a:txBody>
                  <a:tcPr/>
                </a:tc>
                <a:extLst>
                  <a:ext uri="{0D108BD9-81ED-4DB2-BD59-A6C34878D82A}">
                    <a16:rowId xmlns:a16="http://schemas.microsoft.com/office/drawing/2014/main" val="10001"/>
                  </a:ext>
                </a:extLst>
              </a:tr>
              <a:tr h="228600">
                <a:tc>
                  <a:txBody>
                    <a:bodyPr/>
                    <a:lstStyle/>
                    <a:p>
                      <a:r>
                        <a:rPr lang="fr-FR" sz="1000" dirty="0"/>
                        <a:t>OR</a:t>
                      </a:r>
                    </a:p>
                  </a:txBody>
                  <a:tcPr/>
                </a:tc>
                <a:tc>
                  <a:txBody>
                    <a:bodyPr/>
                    <a:lstStyle/>
                    <a:p>
                      <a:r>
                        <a:rPr lang="fr-FR" sz="1000" dirty="0"/>
                        <a:t>Accu=Accu OR Op</a:t>
                      </a:r>
                    </a:p>
                  </a:txBody>
                  <a:tcPr/>
                </a:tc>
                <a:extLst>
                  <a:ext uri="{0D108BD9-81ED-4DB2-BD59-A6C34878D82A}">
                    <a16:rowId xmlns:a16="http://schemas.microsoft.com/office/drawing/2014/main" val="10002"/>
                  </a:ext>
                </a:extLst>
              </a:tr>
              <a:tr h="213360">
                <a:tc>
                  <a:txBody>
                    <a:bodyPr/>
                    <a:lstStyle/>
                    <a:p>
                      <a:r>
                        <a:rPr lang="fr-FR" sz="1000" dirty="0"/>
                        <a:t>XOR</a:t>
                      </a:r>
                    </a:p>
                  </a:txBody>
                  <a:tcPr/>
                </a:tc>
                <a:tc>
                  <a:txBody>
                    <a:bodyPr/>
                    <a:lstStyle/>
                    <a:p>
                      <a:r>
                        <a:rPr lang="fr-FR" sz="1000" dirty="0"/>
                        <a:t>Accu=Accu XOR Op</a:t>
                      </a:r>
                    </a:p>
                  </a:txBody>
                  <a:tcPr/>
                </a:tc>
                <a:extLst>
                  <a:ext uri="{0D108BD9-81ED-4DB2-BD59-A6C34878D82A}">
                    <a16:rowId xmlns:a16="http://schemas.microsoft.com/office/drawing/2014/main" val="10003"/>
                  </a:ext>
                </a:extLst>
              </a:tr>
              <a:tr h="274320">
                <a:tc>
                  <a:txBody>
                    <a:bodyPr/>
                    <a:lstStyle/>
                    <a:p>
                      <a:r>
                        <a:rPr lang="fr-FR" sz="1000" dirty="0"/>
                        <a:t>NOT</a:t>
                      </a:r>
                    </a:p>
                  </a:txBody>
                  <a:tcPr/>
                </a:tc>
                <a:tc>
                  <a:txBody>
                    <a:bodyPr/>
                    <a:lstStyle/>
                    <a:p>
                      <a:r>
                        <a:rPr lang="fr-FR" sz="1000" dirty="0"/>
                        <a:t>Accu= NOT Accu</a:t>
                      </a:r>
                    </a:p>
                  </a:txBody>
                  <a:tcPr/>
                </a:tc>
                <a:extLst>
                  <a:ext uri="{0D108BD9-81ED-4DB2-BD59-A6C34878D82A}">
                    <a16:rowId xmlns:a16="http://schemas.microsoft.com/office/drawing/2014/main" val="10004"/>
                  </a:ext>
                </a:extLst>
              </a:tr>
              <a:tr h="152400">
                <a:tc>
                  <a:txBody>
                    <a:bodyPr/>
                    <a:lstStyle/>
                    <a:p>
                      <a:r>
                        <a:rPr lang="fr-FR" sz="1000" dirty="0"/>
                        <a:t>ANDN</a:t>
                      </a:r>
                    </a:p>
                  </a:txBody>
                  <a:tcPr/>
                </a:tc>
                <a:tc>
                  <a:txBody>
                    <a:bodyPr/>
                    <a:lstStyle/>
                    <a:p>
                      <a:r>
                        <a:rPr lang="fr-FR" sz="1000" dirty="0"/>
                        <a:t>Accu=Accu AND NOT Op</a:t>
                      </a:r>
                    </a:p>
                  </a:txBody>
                  <a:tcPr/>
                </a:tc>
                <a:extLst>
                  <a:ext uri="{0D108BD9-81ED-4DB2-BD59-A6C34878D82A}">
                    <a16:rowId xmlns:a16="http://schemas.microsoft.com/office/drawing/2014/main" val="10005"/>
                  </a:ext>
                </a:extLst>
              </a:tr>
              <a:tr h="213360">
                <a:tc>
                  <a:txBody>
                    <a:bodyPr/>
                    <a:lstStyle/>
                    <a:p>
                      <a:r>
                        <a:rPr lang="fr-FR" sz="1000" dirty="0"/>
                        <a:t>ORN, XORN….</a:t>
                      </a:r>
                    </a:p>
                  </a:txBody>
                  <a:tcPr/>
                </a:tc>
                <a:tc>
                  <a:txBody>
                    <a:bodyPr/>
                    <a:lstStyle/>
                    <a:p>
                      <a:r>
                        <a:rPr lang="fr-FR" sz="1000" dirty="0"/>
                        <a:t>…</a:t>
                      </a:r>
                    </a:p>
                  </a:txBody>
                  <a:tcPr/>
                </a:tc>
                <a:extLst>
                  <a:ext uri="{0D108BD9-81ED-4DB2-BD59-A6C34878D82A}">
                    <a16:rowId xmlns:a16="http://schemas.microsoft.com/office/drawing/2014/main" val="10006"/>
                  </a:ext>
                </a:extLst>
              </a:tr>
            </a:tbl>
          </a:graphicData>
        </a:graphic>
      </p:graphicFrame>
      <p:sp>
        <p:nvSpPr>
          <p:cNvPr id="8" name="Rectangle 7"/>
          <p:cNvSpPr/>
          <p:nvPr/>
        </p:nvSpPr>
        <p:spPr>
          <a:xfrm>
            <a:off x="4942416" y="1898670"/>
            <a:ext cx="2031325" cy="338554"/>
          </a:xfrm>
          <a:prstGeom prst="rect">
            <a:avLst/>
          </a:prstGeom>
          <a:noFill/>
        </p:spPr>
        <p:txBody>
          <a:bodyPr wrap="none" lIns="91440" tIns="45720" rIns="91440" bIns="45720">
            <a:spAutoFit/>
          </a:bodyPr>
          <a:lstStyle/>
          <a:p>
            <a:pPr algn="ctr"/>
            <a:r>
              <a:rPr lang="fr-FR" sz="1600" dirty="0">
                <a:ln w="0"/>
                <a:solidFill>
                  <a:schemeClr val="accent1"/>
                </a:solidFill>
                <a:effectLst>
                  <a:outerShdw blurRad="38100" dist="25400" dir="5400000" algn="ctr" rotWithShape="0">
                    <a:srgbClr val="6E747A">
                      <a:alpha val="43000"/>
                    </a:srgbClr>
                  </a:outerShdw>
                </a:effectLst>
              </a:rPr>
              <a:t>Opérateurs logiques</a:t>
            </a:r>
          </a:p>
        </p:txBody>
      </p:sp>
      <p:graphicFrame>
        <p:nvGraphicFramePr>
          <p:cNvPr id="9" name="Tableau 8"/>
          <p:cNvGraphicFramePr>
            <a:graphicFrameLocks noGrp="1"/>
          </p:cNvGraphicFramePr>
          <p:nvPr>
            <p:extLst>
              <p:ext uri="{D42A27DB-BD31-4B8C-83A1-F6EECF244321}">
                <p14:modId xmlns:p14="http://schemas.microsoft.com/office/powerpoint/2010/main" val="4255203049"/>
              </p:ext>
            </p:extLst>
          </p:nvPr>
        </p:nvGraphicFramePr>
        <p:xfrm>
          <a:off x="609600" y="4661342"/>
          <a:ext cx="3124200" cy="1524000"/>
        </p:xfrm>
        <a:graphic>
          <a:graphicData uri="http://schemas.openxmlformats.org/drawingml/2006/table">
            <a:tbl>
              <a:tblPr firstRow="1" bandRow="1">
                <a:tableStyleId>{9D7B26C5-4107-4FEC-AEDC-1716B250A1EF}</a:tableStyleId>
              </a:tblPr>
              <a:tblGrid>
                <a:gridCol w="12954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tblGrid>
              <a:tr h="228600">
                <a:tc>
                  <a:txBody>
                    <a:bodyPr/>
                    <a:lstStyle/>
                    <a:p>
                      <a:r>
                        <a:rPr lang="fr-FR" sz="1200" dirty="0"/>
                        <a:t>Opérateur</a:t>
                      </a:r>
                    </a:p>
                  </a:txBody>
                  <a:tcPr/>
                </a:tc>
                <a:tc>
                  <a:txBody>
                    <a:bodyPr/>
                    <a:lstStyle/>
                    <a:p>
                      <a:r>
                        <a:rPr lang="fr-FR" sz="1200" dirty="0"/>
                        <a:t>Description</a:t>
                      </a:r>
                    </a:p>
                  </a:txBody>
                  <a:tcPr/>
                </a:tc>
                <a:extLst>
                  <a:ext uri="{0D108BD9-81ED-4DB2-BD59-A6C34878D82A}">
                    <a16:rowId xmlns:a16="http://schemas.microsoft.com/office/drawing/2014/main" val="10000"/>
                  </a:ext>
                </a:extLst>
              </a:tr>
              <a:tr h="243840">
                <a:tc>
                  <a:txBody>
                    <a:bodyPr/>
                    <a:lstStyle/>
                    <a:p>
                      <a:r>
                        <a:rPr lang="fr-FR" sz="1000" dirty="0"/>
                        <a:t>ADD</a:t>
                      </a:r>
                    </a:p>
                  </a:txBody>
                  <a:tcPr/>
                </a:tc>
                <a:tc>
                  <a:txBody>
                    <a:bodyPr/>
                    <a:lstStyle/>
                    <a:p>
                      <a:r>
                        <a:rPr lang="fr-FR" sz="1000" dirty="0"/>
                        <a:t>Accu=Accu + Op</a:t>
                      </a:r>
                    </a:p>
                  </a:txBody>
                  <a:tcPr/>
                </a:tc>
                <a:extLst>
                  <a:ext uri="{0D108BD9-81ED-4DB2-BD59-A6C34878D82A}">
                    <a16:rowId xmlns:a16="http://schemas.microsoft.com/office/drawing/2014/main" val="10001"/>
                  </a:ext>
                </a:extLst>
              </a:tr>
              <a:tr h="228600">
                <a:tc>
                  <a:txBody>
                    <a:bodyPr/>
                    <a:lstStyle/>
                    <a:p>
                      <a:r>
                        <a:rPr lang="fr-FR" sz="1000" dirty="0"/>
                        <a:t>MUL</a:t>
                      </a:r>
                    </a:p>
                  </a:txBody>
                  <a:tcPr/>
                </a:tc>
                <a:tc>
                  <a:txBody>
                    <a:bodyPr/>
                    <a:lstStyle/>
                    <a:p>
                      <a:r>
                        <a:rPr lang="fr-FR" sz="1000" dirty="0"/>
                        <a:t>Accu=Accu * Op</a:t>
                      </a:r>
                    </a:p>
                  </a:txBody>
                  <a:tcPr/>
                </a:tc>
                <a:extLst>
                  <a:ext uri="{0D108BD9-81ED-4DB2-BD59-A6C34878D82A}">
                    <a16:rowId xmlns:a16="http://schemas.microsoft.com/office/drawing/2014/main" val="10002"/>
                  </a:ext>
                </a:extLst>
              </a:tr>
              <a:tr h="213360">
                <a:tc>
                  <a:txBody>
                    <a:bodyPr/>
                    <a:lstStyle/>
                    <a:p>
                      <a:r>
                        <a:rPr lang="fr-FR" sz="1000" dirty="0"/>
                        <a:t>MOD</a:t>
                      </a:r>
                    </a:p>
                  </a:txBody>
                  <a:tcPr/>
                </a:tc>
                <a:tc>
                  <a:txBody>
                    <a:bodyPr/>
                    <a:lstStyle/>
                    <a:p>
                      <a:r>
                        <a:rPr lang="fr-FR" sz="1000" dirty="0"/>
                        <a:t>Accu=Reste Accu/Op</a:t>
                      </a:r>
                    </a:p>
                  </a:txBody>
                  <a:tcPr/>
                </a:tc>
                <a:extLst>
                  <a:ext uri="{0D108BD9-81ED-4DB2-BD59-A6C34878D82A}">
                    <a16:rowId xmlns:a16="http://schemas.microsoft.com/office/drawing/2014/main" val="10003"/>
                  </a:ext>
                </a:extLst>
              </a:tr>
              <a:tr h="274320">
                <a:tc>
                  <a:txBody>
                    <a:bodyPr/>
                    <a:lstStyle/>
                    <a:p>
                      <a:r>
                        <a:rPr lang="fr-FR" sz="1000" dirty="0"/>
                        <a:t>SUB</a:t>
                      </a:r>
                    </a:p>
                  </a:txBody>
                  <a:tcPr/>
                </a:tc>
                <a:tc>
                  <a:txBody>
                    <a:bodyPr/>
                    <a:lstStyle/>
                    <a:p>
                      <a:r>
                        <a:rPr lang="fr-FR" sz="1000" dirty="0"/>
                        <a:t>Accu= </a:t>
                      </a:r>
                      <a:r>
                        <a:rPr lang="fr-FR" sz="1000" dirty="0" err="1"/>
                        <a:t>Accu-Op</a:t>
                      </a:r>
                      <a:endParaRPr lang="fr-FR" sz="1000" dirty="0"/>
                    </a:p>
                  </a:txBody>
                  <a:tcPr/>
                </a:tc>
                <a:extLst>
                  <a:ext uri="{0D108BD9-81ED-4DB2-BD59-A6C34878D82A}">
                    <a16:rowId xmlns:a16="http://schemas.microsoft.com/office/drawing/2014/main" val="10004"/>
                  </a:ext>
                </a:extLst>
              </a:tr>
              <a:tr h="152400">
                <a:tc>
                  <a:txBody>
                    <a:bodyPr/>
                    <a:lstStyle/>
                    <a:p>
                      <a:r>
                        <a:rPr lang="fr-FR" sz="1000" dirty="0"/>
                        <a:t>DIV</a:t>
                      </a:r>
                    </a:p>
                  </a:txBody>
                  <a:tcPr/>
                </a:tc>
                <a:tc>
                  <a:txBody>
                    <a:bodyPr/>
                    <a:lstStyle/>
                    <a:p>
                      <a:r>
                        <a:rPr lang="fr-FR" sz="1000" dirty="0"/>
                        <a:t>Accu=Accu /Op</a:t>
                      </a:r>
                    </a:p>
                  </a:txBody>
                  <a:tcPr/>
                </a:tc>
                <a:extLst>
                  <a:ext uri="{0D108BD9-81ED-4DB2-BD59-A6C34878D82A}">
                    <a16:rowId xmlns:a16="http://schemas.microsoft.com/office/drawing/2014/main" val="10005"/>
                  </a:ext>
                </a:extLst>
              </a:tr>
            </a:tbl>
          </a:graphicData>
        </a:graphic>
      </p:graphicFrame>
      <p:sp>
        <p:nvSpPr>
          <p:cNvPr id="10" name="Rectangle 9"/>
          <p:cNvSpPr/>
          <p:nvPr/>
        </p:nvSpPr>
        <p:spPr>
          <a:xfrm>
            <a:off x="696305" y="4322788"/>
            <a:ext cx="2501006" cy="338554"/>
          </a:xfrm>
          <a:prstGeom prst="rect">
            <a:avLst/>
          </a:prstGeom>
          <a:noFill/>
        </p:spPr>
        <p:txBody>
          <a:bodyPr wrap="none" lIns="91440" tIns="45720" rIns="91440" bIns="45720">
            <a:spAutoFit/>
          </a:bodyPr>
          <a:lstStyle/>
          <a:p>
            <a:pPr algn="ctr"/>
            <a:r>
              <a:rPr lang="fr-FR" sz="1600" dirty="0">
                <a:ln w="0"/>
                <a:solidFill>
                  <a:schemeClr val="accent1"/>
                </a:solidFill>
                <a:effectLst>
                  <a:outerShdw blurRad="38100" dist="25400" dir="5400000" algn="ctr" rotWithShape="0">
                    <a:srgbClr val="6E747A">
                      <a:alpha val="43000"/>
                    </a:srgbClr>
                  </a:outerShdw>
                </a:effectLst>
              </a:rPr>
              <a:t>Opérateurs arithmétiques</a:t>
            </a:r>
          </a:p>
        </p:txBody>
      </p:sp>
      <p:graphicFrame>
        <p:nvGraphicFramePr>
          <p:cNvPr id="11" name="Tableau 10"/>
          <p:cNvGraphicFramePr>
            <a:graphicFrameLocks noGrp="1"/>
          </p:cNvGraphicFramePr>
          <p:nvPr/>
        </p:nvGraphicFramePr>
        <p:xfrm>
          <a:off x="4800600" y="4377154"/>
          <a:ext cx="3276600" cy="1767840"/>
        </p:xfrm>
        <a:graphic>
          <a:graphicData uri="http://schemas.openxmlformats.org/drawingml/2006/table">
            <a:tbl>
              <a:tblPr firstRow="1" bandRow="1">
                <a:tableStyleId>{9D7B26C5-4107-4FEC-AEDC-1716B250A1EF}</a:tableStyleId>
              </a:tblPr>
              <a:tblGrid>
                <a:gridCol w="1295400">
                  <a:extLst>
                    <a:ext uri="{9D8B030D-6E8A-4147-A177-3AD203B41FA5}">
                      <a16:colId xmlns:a16="http://schemas.microsoft.com/office/drawing/2014/main" val="20000"/>
                    </a:ext>
                  </a:extLst>
                </a:gridCol>
                <a:gridCol w="1981200">
                  <a:extLst>
                    <a:ext uri="{9D8B030D-6E8A-4147-A177-3AD203B41FA5}">
                      <a16:colId xmlns:a16="http://schemas.microsoft.com/office/drawing/2014/main" val="20001"/>
                    </a:ext>
                  </a:extLst>
                </a:gridCol>
              </a:tblGrid>
              <a:tr h="228599">
                <a:tc>
                  <a:txBody>
                    <a:bodyPr/>
                    <a:lstStyle/>
                    <a:p>
                      <a:r>
                        <a:rPr lang="fr-FR" sz="1200" dirty="0"/>
                        <a:t>Opérateur</a:t>
                      </a:r>
                    </a:p>
                  </a:txBody>
                  <a:tcPr/>
                </a:tc>
                <a:tc>
                  <a:txBody>
                    <a:bodyPr/>
                    <a:lstStyle/>
                    <a:p>
                      <a:r>
                        <a:rPr lang="fr-FR" sz="1200" dirty="0"/>
                        <a:t>Description</a:t>
                      </a:r>
                    </a:p>
                  </a:txBody>
                  <a:tcPr/>
                </a:tc>
                <a:extLst>
                  <a:ext uri="{0D108BD9-81ED-4DB2-BD59-A6C34878D82A}">
                    <a16:rowId xmlns:a16="http://schemas.microsoft.com/office/drawing/2014/main" val="10000"/>
                  </a:ext>
                </a:extLst>
              </a:tr>
              <a:tr h="243840">
                <a:tc>
                  <a:txBody>
                    <a:bodyPr/>
                    <a:lstStyle/>
                    <a:p>
                      <a:r>
                        <a:rPr lang="fr-FR" sz="1000" dirty="0"/>
                        <a:t>GT</a:t>
                      </a:r>
                    </a:p>
                  </a:txBody>
                  <a:tcPr/>
                </a:tc>
                <a:tc>
                  <a:txBody>
                    <a:bodyPr/>
                    <a:lstStyle/>
                    <a:p>
                      <a:r>
                        <a:rPr lang="fr-FR" sz="1000" dirty="0"/>
                        <a:t>Accu=(Accu&gt;Op)</a:t>
                      </a:r>
                    </a:p>
                  </a:txBody>
                  <a:tcPr/>
                </a:tc>
                <a:extLst>
                  <a:ext uri="{0D108BD9-81ED-4DB2-BD59-A6C34878D82A}">
                    <a16:rowId xmlns:a16="http://schemas.microsoft.com/office/drawing/2014/main" val="10001"/>
                  </a:ext>
                </a:extLst>
              </a:tr>
              <a:tr h="228600">
                <a:tc>
                  <a:txBody>
                    <a:bodyPr/>
                    <a:lstStyle/>
                    <a:p>
                      <a:r>
                        <a:rPr lang="fr-FR" sz="1000" dirty="0"/>
                        <a:t>LT</a:t>
                      </a:r>
                    </a:p>
                  </a:txBody>
                  <a:tcPr/>
                </a:tc>
                <a:tc>
                  <a:txBody>
                    <a:bodyPr/>
                    <a:lstStyle/>
                    <a:p>
                      <a:r>
                        <a:rPr lang="fr-FR" sz="1000" dirty="0"/>
                        <a:t>Accu=(Accu&lt;Op)</a:t>
                      </a:r>
                    </a:p>
                  </a:txBody>
                  <a:tcPr/>
                </a:tc>
                <a:extLst>
                  <a:ext uri="{0D108BD9-81ED-4DB2-BD59-A6C34878D82A}">
                    <a16:rowId xmlns:a16="http://schemas.microsoft.com/office/drawing/2014/main" val="10002"/>
                  </a:ext>
                </a:extLst>
              </a:tr>
              <a:tr h="213360">
                <a:tc>
                  <a:txBody>
                    <a:bodyPr/>
                    <a:lstStyle/>
                    <a:p>
                      <a:r>
                        <a:rPr lang="fr-FR" sz="1000" dirty="0"/>
                        <a:t>EQ</a:t>
                      </a:r>
                    </a:p>
                  </a:txBody>
                  <a:tcPr/>
                </a:tc>
                <a:tc>
                  <a:txBody>
                    <a:bodyPr/>
                    <a:lstStyle/>
                    <a:p>
                      <a:r>
                        <a:rPr lang="fr-FR" sz="1000" dirty="0"/>
                        <a:t>Accu=(Accu=Op)</a:t>
                      </a:r>
                    </a:p>
                  </a:txBody>
                  <a:tcPr/>
                </a:tc>
                <a:extLst>
                  <a:ext uri="{0D108BD9-81ED-4DB2-BD59-A6C34878D82A}">
                    <a16:rowId xmlns:a16="http://schemas.microsoft.com/office/drawing/2014/main" val="10003"/>
                  </a:ext>
                </a:extLst>
              </a:tr>
              <a:tr h="274320">
                <a:tc>
                  <a:txBody>
                    <a:bodyPr/>
                    <a:lstStyle/>
                    <a:p>
                      <a:r>
                        <a:rPr lang="fr-FR" sz="1000" dirty="0"/>
                        <a:t>GE</a:t>
                      </a:r>
                    </a:p>
                  </a:txBody>
                  <a:tcPr/>
                </a:tc>
                <a:tc>
                  <a:txBody>
                    <a:bodyPr/>
                    <a:lstStyle/>
                    <a:p>
                      <a:r>
                        <a:rPr lang="fr-FR" sz="1000" dirty="0"/>
                        <a:t>Accu=(Accu&gt;=Op)</a:t>
                      </a:r>
                    </a:p>
                  </a:txBody>
                  <a:tcPr/>
                </a:tc>
                <a:extLst>
                  <a:ext uri="{0D108BD9-81ED-4DB2-BD59-A6C34878D82A}">
                    <a16:rowId xmlns:a16="http://schemas.microsoft.com/office/drawing/2014/main" val="10004"/>
                  </a:ext>
                </a:extLst>
              </a:tr>
              <a:tr h="152400">
                <a:tc>
                  <a:txBody>
                    <a:bodyPr/>
                    <a:lstStyle/>
                    <a:p>
                      <a:r>
                        <a:rPr lang="fr-FR" sz="1000" dirty="0"/>
                        <a:t>LE</a:t>
                      </a:r>
                    </a:p>
                  </a:txBody>
                  <a:tcPr/>
                </a:tc>
                <a:tc>
                  <a:txBody>
                    <a:bodyPr/>
                    <a:lstStyle/>
                    <a:p>
                      <a:r>
                        <a:rPr lang="fr-FR" sz="1000" dirty="0"/>
                        <a:t>Accu=(Accu=&lt;Op)</a:t>
                      </a:r>
                    </a:p>
                  </a:txBody>
                  <a:tcPr/>
                </a:tc>
                <a:extLst>
                  <a:ext uri="{0D108BD9-81ED-4DB2-BD59-A6C34878D82A}">
                    <a16:rowId xmlns:a16="http://schemas.microsoft.com/office/drawing/2014/main" val="10005"/>
                  </a:ext>
                </a:extLst>
              </a:tr>
              <a:tr h="213360">
                <a:tc>
                  <a:txBody>
                    <a:bodyPr/>
                    <a:lstStyle/>
                    <a:p>
                      <a:r>
                        <a:rPr lang="fr-FR" sz="1000" dirty="0"/>
                        <a:t>NE</a:t>
                      </a:r>
                    </a:p>
                  </a:txBody>
                  <a:tcPr/>
                </a:tc>
                <a:tc>
                  <a:txBody>
                    <a:bodyPr/>
                    <a:lstStyle/>
                    <a:p>
                      <a:r>
                        <a:rPr lang="fr-FR" sz="1000" dirty="0"/>
                        <a:t>Accu=(Accu&lt;&gt;Op)</a:t>
                      </a:r>
                    </a:p>
                  </a:txBody>
                  <a:tcPr/>
                </a:tc>
                <a:extLst>
                  <a:ext uri="{0D108BD9-81ED-4DB2-BD59-A6C34878D82A}">
                    <a16:rowId xmlns:a16="http://schemas.microsoft.com/office/drawing/2014/main" val="10006"/>
                  </a:ext>
                </a:extLst>
              </a:tr>
            </a:tbl>
          </a:graphicData>
        </a:graphic>
      </p:graphicFrame>
      <p:sp>
        <p:nvSpPr>
          <p:cNvPr id="12" name="Rectangle 11"/>
          <p:cNvSpPr/>
          <p:nvPr/>
        </p:nvSpPr>
        <p:spPr>
          <a:xfrm>
            <a:off x="5013148" y="4038600"/>
            <a:ext cx="2728632" cy="338554"/>
          </a:xfrm>
          <a:prstGeom prst="rect">
            <a:avLst/>
          </a:prstGeom>
          <a:noFill/>
        </p:spPr>
        <p:txBody>
          <a:bodyPr wrap="none" lIns="91440" tIns="45720" rIns="91440" bIns="45720">
            <a:spAutoFit/>
          </a:bodyPr>
          <a:lstStyle/>
          <a:p>
            <a:pPr algn="ctr"/>
            <a:r>
              <a:rPr lang="fr-FR" sz="1600" dirty="0">
                <a:ln w="0"/>
                <a:solidFill>
                  <a:schemeClr val="accent1"/>
                </a:solidFill>
                <a:effectLst>
                  <a:outerShdw blurRad="38100" dist="25400" dir="5400000" algn="ctr" rotWithShape="0">
                    <a:srgbClr val="6E747A">
                      <a:alpha val="43000"/>
                    </a:srgbClr>
                  </a:outerShdw>
                </a:effectLst>
              </a:rPr>
              <a:t>Opérateurs de comparaison</a:t>
            </a:r>
          </a:p>
        </p:txBody>
      </p:sp>
      <p:sp>
        <p:nvSpPr>
          <p:cNvPr id="13" name="Rectangle 12"/>
          <p:cNvSpPr/>
          <p:nvPr/>
        </p:nvSpPr>
        <p:spPr>
          <a:xfrm>
            <a:off x="76200" y="6429182"/>
            <a:ext cx="8299450" cy="307777"/>
          </a:xfrm>
          <a:prstGeom prst="rect">
            <a:avLst/>
          </a:prstGeom>
        </p:spPr>
        <p:txBody>
          <a:bodyPr wrap="square">
            <a:spAutoFit/>
          </a:bodyPr>
          <a:lstStyle/>
          <a:p>
            <a:r>
              <a:rPr lang="fr-FR" sz="1400" dirty="0"/>
              <a:t>+ fonctions de conversion de type, sur chaînes de bits, sur chaînes de caractères…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512" y="1085645"/>
            <a:ext cx="7918450" cy="484094"/>
          </a:xfrm>
        </p:spPr>
        <p:txBody>
          <a:bodyPr>
            <a:noAutofit/>
          </a:bodyPr>
          <a:lstStyle/>
          <a:p>
            <a:r>
              <a:rPr lang="fr-FR" sz="3200" dirty="0"/>
              <a:t>Langage IL: Branchement et Appel </a:t>
            </a:r>
          </a:p>
        </p:txBody>
      </p:sp>
      <p:sp>
        <p:nvSpPr>
          <p:cNvPr id="3" name="Espace réservé du numéro de diapositive 2"/>
          <p:cNvSpPr>
            <a:spLocks noGrp="1"/>
          </p:cNvSpPr>
          <p:nvPr>
            <p:ph type="sldNum" sz="quarter" idx="12"/>
          </p:nvPr>
        </p:nvSpPr>
        <p:spPr>
          <a:xfrm>
            <a:off x="8534400" y="6457856"/>
            <a:ext cx="609600" cy="365125"/>
          </a:xfrm>
          <a:prstGeom prst="rect">
            <a:avLst/>
          </a:prstGeom>
        </p:spPr>
        <p:txBody>
          <a:bodyPr vert="horz" lIns="91440" tIns="45720" rIns="91440" bIns="45720" rtlCol="0" anchor="ctr"/>
          <a:lstStyle>
            <a:defPPr>
              <a:defRPr lang="fr-FR"/>
            </a:defPPr>
            <a:lvl1pPr marL="0" algn="r" defTabSz="457200" rtl="0" eaLnBrk="1" latinLnBrk="0" hangingPunct="1">
              <a:defRPr sz="14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0C67E52-9A8F-2F4E-980A-EB8995491314}" type="slidenum">
              <a:rPr lang="fr-FR" sz="800" smtClean="0">
                <a:latin typeface="Times New Roman" panose="02020603050405020304" pitchFamily="18" charset="0"/>
                <a:cs typeface="Times New Roman" panose="02020603050405020304" pitchFamily="18" charset="0"/>
              </a:rPr>
              <a:pPr/>
              <a:t>19</a:t>
            </a:fld>
            <a:endParaRPr lang="fr-FR" sz="800" dirty="0">
              <a:latin typeface="Times New Roman" panose="02020603050405020304" pitchFamily="18" charset="0"/>
              <a:cs typeface="Times New Roman" panose="02020603050405020304" pitchFamily="18" charset="0"/>
            </a:endParaRPr>
          </a:p>
        </p:txBody>
      </p:sp>
      <p:graphicFrame>
        <p:nvGraphicFramePr>
          <p:cNvPr id="5" name="Tableau 4"/>
          <p:cNvGraphicFramePr>
            <a:graphicFrameLocks noGrp="1"/>
          </p:cNvGraphicFramePr>
          <p:nvPr>
            <p:extLst>
              <p:ext uri="{D42A27DB-BD31-4B8C-83A1-F6EECF244321}">
                <p14:modId xmlns:p14="http://schemas.microsoft.com/office/powerpoint/2010/main" val="3331696917"/>
              </p:ext>
            </p:extLst>
          </p:nvPr>
        </p:nvGraphicFramePr>
        <p:xfrm>
          <a:off x="2411760" y="1999232"/>
          <a:ext cx="3352800" cy="1767840"/>
        </p:xfrm>
        <a:graphic>
          <a:graphicData uri="http://schemas.openxmlformats.org/drawingml/2006/table">
            <a:tbl>
              <a:tblPr firstRow="1" bandRow="1">
                <a:tableStyleId>{9D7B26C5-4107-4FEC-AEDC-1716B250A1EF}</a:tableStyleId>
              </a:tblPr>
              <a:tblGrid>
                <a:gridCol w="1295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tblGrid>
              <a:tr h="228600">
                <a:tc>
                  <a:txBody>
                    <a:bodyPr/>
                    <a:lstStyle/>
                    <a:p>
                      <a:r>
                        <a:rPr lang="fr-FR" sz="1200" dirty="0"/>
                        <a:t>Opérateur</a:t>
                      </a:r>
                    </a:p>
                  </a:txBody>
                  <a:tcPr/>
                </a:tc>
                <a:tc>
                  <a:txBody>
                    <a:bodyPr/>
                    <a:lstStyle/>
                    <a:p>
                      <a:r>
                        <a:rPr lang="fr-FR" sz="1200" dirty="0"/>
                        <a:t>Description</a:t>
                      </a:r>
                    </a:p>
                  </a:txBody>
                  <a:tcPr/>
                </a:tc>
                <a:extLst>
                  <a:ext uri="{0D108BD9-81ED-4DB2-BD59-A6C34878D82A}">
                    <a16:rowId xmlns:a16="http://schemas.microsoft.com/office/drawing/2014/main" val="10000"/>
                  </a:ext>
                </a:extLst>
              </a:tr>
              <a:tr h="243840">
                <a:tc>
                  <a:txBody>
                    <a:bodyPr/>
                    <a:lstStyle/>
                    <a:p>
                      <a:r>
                        <a:rPr lang="fr-FR" sz="1000" dirty="0"/>
                        <a:t>JMPC</a:t>
                      </a:r>
                    </a:p>
                  </a:txBody>
                  <a:tcPr/>
                </a:tc>
                <a:tc>
                  <a:txBody>
                    <a:bodyPr/>
                    <a:lstStyle/>
                    <a:p>
                      <a:r>
                        <a:rPr lang="fr-FR" sz="1000" dirty="0"/>
                        <a:t>Saut au Label si (Accu=TRUE)</a:t>
                      </a:r>
                    </a:p>
                  </a:txBody>
                  <a:tcPr/>
                </a:tc>
                <a:extLst>
                  <a:ext uri="{0D108BD9-81ED-4DB2-BD59-A6C34878D82A}">
                    <a16:rowId xmlns:a16="http://schemas.microsoft.com/office/drawing/2014/main" val="10001"/>
                  </a:ext>
                </a:extLst>
              </a:tr>
              <a:tr h="228600">
                <a:tc>
                  <a:txBody>
                    <a:bodyPr/>
                    <a:lstStyle/>
                    <a:p>
                      <a:r>
                        <a:rPr lang="fr-FR" sz="1000" dirty="0"/>
                        <a:t>JMP</a:t>
                      </a:r>
                    </a:p>
                  </a:txBody>
                  <a:tcPr/>
                </a:tc>
                <a:tc>
                  <a:txBody>
                    <a:bodyPr/>
                    <a:lstStyle/>
                    <a:p>
                      <a:r>
                        <a:rPr lang="fr-FR" sz="1000" dirty="0"/>
                        <a:t>Saut</a:t>
                      </a:r>
                      <a:r>
                        <a:rPr lang="fr-FR" sz="1000" baseline="0" dirty="0"/>
                        <a:t> inconditionnel au Label</a:t>
                      </a:r>
                      <a:endParaRPr lang="fr-FR" sz="1000" dirty="0"/>
                    </a:p>
                  </a:txBody>
                  <a:tcPr/>
                </a:tc>
                <a:extLst>
                  <a:ext uri="{0D108BD9-81ED-4DB2-BD59-A6C34878D82A}">
                    <a16:rowId xmlns:a16="http://schemas.microsoft.com/office/drawing/2014/main" val="10002"/>
                  </a:ext>
                </a:extLst>
              </a:tr>
              <a:tr h="213360">
                <a:tc>
                  <a:txBody>
                    <a:bodyPr/>
                    <a:lstStyle/>
                    <a:p>
                      <a:r>
                        <a:rPr lang="fr-FR" sz="1000" dirty="0"/>
                        <a:t>JMPCN</a:t>
                      </a:r>
                    </a:p>
                  </a:txBody>
                  <a:tcPr/>
                </a:tc>
                <a:tc>
                  <a:txBody>
                    <a:bodyPr/>
                    <a:lstStyle/>
                    <a:p>
                      <a:r>
                        <a:rPr lang="fr-FR" sz="1000" dirty="0"/>
                        <a:t>Saut au Label si (Accu=FALSE)</a:t>
                      </a:r>
                    </a:p>
                  </a:txBody>
                  <a:tcPr/>
                </a:tc>
                <a:extLst>
                  <a:ext uri="{0D108BD9-81ED-4DB2-BD59-A6C34878D82A}">
                    <a16:rowId xmlns:a16="http://schemas.microsoft.com/office/drawing/2014/main" val="10003"/>
                  </a:ext>
                </a:extLst>
              </a:tr>
              <a:tr h="274320">
                <a:tc>
                  <a:txBody>
                    <a:bodyPr/>
                    <a:lstStyle/>
                    <a:p>
                      <a:r>
                        <a:rPr lang="fr-FR" sz="1000" dirty="0"/>
                        <a:t>RETC</a:t>
                      </a:r>
                    </a:p>
                  </a:txBody>
                  <a:tcPr/>
                </a:tc>
                <a:tc>
                  <a:txBody>
                    <a:bodyPr/>
                    <a:lstStyle/>
                    <a:p>
                      <a:r>
                        <a:rPr lang="fr-FR" sz="1000" dirty="0"/>
                        <a:t>RETURN si (Accu&lt;&gt;0)</a:t>
                      </a:r>
                    </a:p>
                  </a:txBody>
                  <a:tcPr/>
                </a:tc>
                <a:extLst>
                  <a:ext uri="{0D108BD9-81ED-4DB2-BD59-A6C34878D82A}">
                    <a16:rowId xmlns:a16="http://schemas.microsoft.com/office/drawing/2014/main" val="10004"/>
                  </a:ext>
                </a:extLst>
              </a:tr>
              <a:tr h="152400">
                <a:tc>
                  <a:txBody>
                    <a:bodyPr/>
                    <a:lstStyle/>
                    <a:p>
                      <a:r>
                        <a:rPr lang="fr-FR" sz="1000" dirty="0"/>
                        <a:t>RET</a:t>
                      </a:r>
                    </a:p>
                  </a:txBody>
                  <a:tcPr/>
                </a:tc>
                <a:tc>
                  <a:txBody>
                    <a:bodyPr/>
                    <a:lstStyle/>
                    <a:p>
                      <a:r>
                        <a:rPr lang="fr-FR" sz="1000" dirty="0"/>
                        <a:t>RETURN</a:t>
                      </a:r>
                    </a:p>
                  </a:txBody>
                  <a:tcPr/>
                </a:tc>
                <a:extLst>
                  <a:ext uri="{0D108BD9-81ED-4DB2-BD59-A6C34878D82A}">
                    <a16:rowId xmlns:a16="http://schemas.microsoft.com/office/drawing/2014/main" val="10005"/>
                  </a:ext>
                </a:extLst>
              </a:tr>
              <a:tr h="213360">
                <a:tc>
                  <a:txBody>
                    <a:bodyPr/>
                    <a:lstStyle/>
                    <a:p>
                      <a:r>
                        <a:rPr lang="fr-FR" sz="1000" dirty="0"/>
                        <a:t>RETCN</a:t>
                      </a:r>
                    </a:p>
                  </a:txBody>
                  <a:tcPr/>
                </a:tc>
                <a:tc>
                  <a:txBody>
                    <a:bodyPr/>
                    <a:lstStyle/>
                    <a:p>
                      <a:r>
                        <a:rPr lang="fr-FR" sz="1000" dirty="0"/>
                        <a:t>RETURN si (Accu=0)</a:t>
                      </a:r>
                    </a:p>
                  </a:txBody>
                  <a:tcPr/>
                </a:tc>
                <a:extLst>
                  <a:ext uri="{0D108BD9-81ED-4DB2-BD59-A6C34878D82A}">
                    <a16:rowId xmlns:a16="http://schemas.microsoft.com/office/drawing/2014/main" val="10006"/>
                  </a:ext>
                </a:extLst>
              </a:tr>
            </a:tbl>
          </a:graphicData>
        </a:graphic>
      </p:graphicFrame>
      <p:sp>
        <p:nvSpPr>
          <p:cNvPr id="6" name="Rectangle 5"/>
          <p:cNvSpPr/>
          <p:nvPr/>
        </p:nvSpPr>
        <p:spPr>
          <a:xfrm>
            <a:off x="2625761" y="1660678"/>
            <a:ext cx="2855269" cy="338554"/>
          </a:xfrm>
          <a:prstGeom prst="rect">
            <a:avLst/>
          </a:prstGeom>
          <a:noFill/>
        </p:spPr>
        <p:txBody>
          <a:bodyPr wrap="none" lIns="91440" tIns="45720" rIns="91440" bIns="45720">
            <a:spAutoFit/>
          </a:bodyPr>
          <a:lstStyle/>
          <a:p>
            <a:pPr algn="ctr"/>
            <a:r>
              <a:rPr lang="fr-FR" sz="1600" dirty="0">
                <a:ln w="0"/>
                <a:solidFill>
                  <a:schemeClr val="accent1"/>
                </a:solidFill>
                <a:effectLst>
                  <a:outerShdw blurRad="38100" dist="25400" dir="5400000" algn="ctr" rotWithShape="0">
                    <a:srgbClr val="6E747A">
                      <a:alpha val="43000"/>
                    </a:srgbClr>
                  </a:outerShdw>
                </a:effectLst>
              </a:rPr>
              <a:t>Opérateurs de branchements</a:t>
            </a:r>
          </a:p>
        </p:txBody>
      </p:sp>
      <p:sp>
        <p:nvSpPr>
          <p:cNvPr id="13" name="ZoneTexte 12"/>
          <p:cNvSpPr txBox="1"/>
          <p:nvPr/>
        </p:nvSpPr>
        <p:spPr>
          <a:xfrm>
            <a:off x="179512" y="4005257"/>
            <a:ext cx="5175328" cy="1477328"/>
          </a:xfrm>
          <a:prstGeom prst="rect">
            <a:avLst/>
          </a:prstGeom>
          <a:solidFill>
            <a:schemeClr val="bg1">
              <a:alpha val="15000"/>
            </a:schemeClr>
          </a:solidFill>
        </p:spPr>
        <p:txBody>
          <a:bodyPr wrap="none" rtlCol="0">
            <a:spAutoFit/>
          </a:bodyPr>
          <a:lstStyle/>
          <a:p>
            <a:r>
              <a:rPr lang="fr-FR" b="1" i="1" u="sng" dirty="0"/>
              <a:t>Appel d’un bloc fonctionnel</a:t>
            </a:r>
          </a:p>
          <a:p>
            <a:r>
              <a:rPr lang="fr-FR" dirty="0"/>
              <a:t>ST	NomInstance.Entrée1   etc….</a:t>
            </a:r>
          </a:p>
          <a:p>
            <a:r>
              <a:rPr lang="fr-FR" dirty="0"/>
              <a:t>CAL 	</a:t>
            </a:r>
            <a:r>
              <a:rPr lang="fr-FR" dirty="0" err="1"/>
              <a:t>NomInstance</a:t>
            </a:r>
            <a:r>
              <a:rPr lang="fr-FR" dirty="0"/>
              <a:t>(&lt;Entrée1&gt;:=&lt;Valeur&gt;,….)</a:t>
            </a:r>
          </a:p>
          <a:p>
            <a:r>
              <a:rPr lang="fr-FR" dirty="0"/>
              <a:t>LD	</a:t>
            </a:r>
            <a:r>
              <a:rPr lang="fr-FR" dirty="0" err="1"/>
              <a:t>NomInstance.Sortie</a:t>
            </a:r>
            <a:endParaRPr lang="fr-FR" dirty="0"/>
          </a:p>
          <a:p>
            <a:r>
              <a:rPr lang="fr-FR" dirty="0"/>
              <a:t>ST	</a:t>
            </a:r>
            <a:r>
              <a:rPr lang="fr-FR" dirty="0" err="1"/>
              <a:t>Resultat</a:t>
            </a:r>
            <a:endParaRPr lang="fr-FR" dirty="0"/>
          </a:p>
        </p:txBody>
      </p:sp>
      <p:sp>
        <p:nvSpPr>
          <p:cNvPr id="14" name="ZoneTexte 13"/>
          <p:cNvSpPr txBox="1"/>
          <p:nvPr/>
        </p:nvSpPr>
        <p:spPr>
          <a:xfrm>
            <a:off x="3690456" y="5620765"/>
            <a:ext cx="5453544" cy="1200329"/>
          </a:xfrm>
          <a:prstGeom prst="rect">
            <a:avLst/>
          </a:prstGeom>
          <a:solidFill>
            <a:schemeClr val="bg1">
              <a:alpha val="15000"/>
            </a:schemeClr>
          </a:solidFill>
        </p:spPr>
        <p:txBody>
          <a:bodyPr wrap="none" rtlCol="0">
            <a:spAutoFit/>
          </a:bodyPr>
          <a:lstStyle/>
          <a:p>
            <a:r>
              <a:rPr lang="fr-FR" b="1" i="1" u="sng" dirty="0"/>
              <a:t>Appel d’une fonction: </a:t>
            </a:r>
            <a:r>
              <a:rPr lang="fr-FR" sz="1200" dirty="0"/>
              <a:t>Ex fonction utilisateur LIMIT(</a:t>
            </a:r>
            <a:r>
              <a:rPr lang="fr-FR" sz="1200" dirty="0" err="1"/>
              <a:t>Min,Val,Max</a:t>
            </a:r>
            <a:r>
              <a:rPr lang="fr-FR" sz="1200" dirty="0"/>
              <a:t>)</a:t>
            </a:r>
          </a:p>
          <a:p>
            <a:r>
              <a:rPr lang="fr-FR" dirty="0"/>
              <a:t>LD	Min</a:t>
            </a:r>
          </a:p>
          <a:p>
            <a:r>
              <a:rPr lang="fr-FR" dirty="0"/>
              <a:t>LIMIT	</a:t>
            </a:r>
            <a:r>
              <a:rPr lang="fr-FR" dirty="0" err="1"/>
              <a:t>Val,Max</a:t>
            </a:r>
            <a:r>
              <a:rPr lang="fr-FR" dirty="0"/>
              <a:t>		</a:t>
            </a:r>
          </a:p>
          <a:p>
            <a:r>
              <a:rPr lang="fr-FR" dirty="0"/>
              <a:t>ST	</a:t>
            </a:r>
            <a:r>
              <a:rPr lang="fr-FR" dirty="0" err="1"/>
              <a:t>Resultat</a:t>
            </a:r>
            <a:endParaRPr lang="fr-F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9F66E36A-9224-4C99-AF9F-3DE2C4AB048A}"/>
              </a:ext>
            </a:extLst>
          </p:cNvPr>
          <p:cNvSpPr>
            <a:spLocks noGrp="1" noChangeArrowheads="1"/>
          </p:cNvSpPr>
          <p:nvPr>
            <p:ph type="title"/>
          </p:nvPr>
        </p:nvSpPr>
        <p:spPr>
          <a:noFill/>
          <a:ln/>
        </p:spPr>
        <p:txBody>
          <a:bodyPr/>
          <a:lstStyle/>
          <a:p>
            <a:r>
              <a:rPr lang="fr-FR" altLang="fr-FR"/>
              <a:t>Que contient la norme IEC 1131 ?</a:t>
            </a:r>
          </a:p>
        </p:txBody>
      </p:sp>
      <p:sp>
        <p:nvSpPr>
          <p:cNvPr id="6147" name="Rectangle 3">
            <a:extLst>
              <a:ext uri="{FF2B5EF4-FFF2-40B4-BE49-F238E27FC236}">
                <a16:creationId xmlns:a16="http://schemas.microsoft.com/office/drawing/2014/main" id="{1DE45EBE-9DBE-4E68-B95E-932E7A0D2EED}"/>
              </a:ext>
            </a:extLst>
          </p:cNvPr>
          <p:cNvSpPr>
            <a:spLocks noGrp="1" noChangeArrowheads="1"/>
          </p:cNvSpPr>
          <p:nvPr>
            <p:ph type="body" idx="1"/>
          </p:nvPr>
        </p:nvSpPr>
        <p:spPr>
          <a:noFill/>
          <a:ln/>
        </p:spPr>
        <p:txBody>
          <a:bodyPr/>
          <a:lstStyle/>
          <a:p>
            <a:pPr marL="0" indent="0">
              <a:spcBef>
                <a:spcPct val="65000"/>
              </a:spcBef>
            </a:pPr>
            <a:r>
              <a:rPr lang="fr-FR" altLang="fr-FR"/>
              <a:t>La norme 1131 est une norme internationale pour API, se composant de 5 parties:</a:t>
            </a:r>
          </a:p>
          <a:p>
            <a:pPr marL="0" indent="0">
              <a:spcBef>
                <a:spcPct val="65000"/>
              </a:spcBef>
              <a:buFont typeface="Arial" panose="020B0604020202020204" pitchFamily="34" charset="0"/>
              <a:buChar char="–"/>
            </a:pPr>
            <a:r>
              <a:rPr lang="fr-FR" altLang="fr-FR"/>
              <a:t> IEC 1131-1: Principes de base, définitions</a:t>
            </a:r>
          </a:p>
          <a:p>
            <a:pPr marL="0" indent="0">
              <a:spcBef>
                <a:spcPct val="65000"/>
              </a:spcBef>
              <a:buFont typeface="Arial" panose="020B0604020202020204" pitchFamily="34" charset="0"/>
              <a:buChar char="–"/>
            </a:pPr>
            <a:r>
              <a:rPr lang="fr-FR" altLang="fr-FR"/>
              <a:t> IEC 1131-2: Caractéristiques Hardware</a:t>
            </a:r>
          </a:p>
          <a:p>
            <a:pPr marL="0" indent="0">
              <a:spcBef>
                <a:spcPct val="65000"/>
              </a:spcBef>
              <a:buFont typeface="Arial" panose="020B0604020202020204" pitchFamily="34" charset="0"/>
              <a:buChar char="–"/>
            </a:pPr>
            <a:r>
              <a:rPr lang="fr-FR" altLang="fr-FR" b="1">
                <a:solidFill>
                  <a:schemeClr val="hlink"/>
                </a:solidFill>
              </a:rPr>
              <a:t> IEC 1131-3: Langages de programmation</a:t>
            </a:r>
            <a:endParaRPr lang="fr-FR" altLang="fr-FR" b="1"/>
          </a:p>
          <a:p>
            <a:pPr marL="0" indent="0">
              <a:spcBef>
                <a:spcPct val="65000"/>
              </a:spcBef>
              <a:buFont typeface="Arial" panose="020B0604020202020204" pitchFamily="34" charset="0"/>
              <a:buChar char="–"/>
            </a:pPr>
            <a:r>
              <a:rPr lang="fr-FR" altLang="fr-FR"/>
              <a:t> IEC 1131-4: Informations utilisateur</a:t>
            </a:r>
          </a:p>
          <a:p>
            <a:pPr marL="0" indent="0">
              <a:spcBef>
                <a:spcPct val="65000"/>
              </a:spcBef>
              <a:buFont typeface="Arial" panose="020B0604020202020204" pitchFamily="34" charset="0"/>
              <a:buChar char="–"/>
            </a:pPr>
            <a:r>
              <a:rPr lang="fr-FR" altLang="fr-FR"/>
              <a:t> IEC 1131-5: Communication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3">
            <a:extLst>
              <a:ext uri="{FF2B5EF4-FFF2-40B4-BE49-F238E27FC236}">
                <a16:creationId xmlns:a16="http://schemas.microsoft.com/office/drawing/2014/main" id="{3940F04F-B686-4DED-995B-CC987859F3A7}"/>
              </a:ext>
            </a:extLst>
          </p:cNvPr>
          <p:cNvSpPr>
            <a:spLocks noGrp="1"/>
          </p:cNvSpPr>
          <p:nvPr>
            <p:ph type="sldNum" sz="quarter" idx="10"/>
          </p:nvPr>
        </p:nvSpPr>
        <p:spPr/>
        <p:txBody>
          <a:bodyPr/>
          <a:lstStyle/>
          <a:p>
            <a:fld id="{3D6896A9-E2A2-4CC3-B111-D65262811176}" type="slidenum">
              <a:rPr lang="fr-FR" altLang="fr-FR"/>
              <a:pPr/>
              <a:t>20</a:t>
            </a:fld>
            <a:endParaRPr lang="fr-FR" altLang="fr-FR"/>
          </a:p>
        </p:txBody>
      </p:sp>
      <p:sp>
        <p:nvSpPr>
          <p:cNvPr id="47106" name="Rectangle 2">
            <a:extLst>
              <a:ext uri="{FF2B5EF4-FFF2-40B4-BE49-F238E27FC236}">
                <a16:creationId xmlns:a16="http://schemas.microsoft.com/office/drawing/2014/main" id="{DCAAB331-81AC-4164-B36B-4F3C7A51B46F}"/>
              </a:ext>
            </a:extLst>
          </p:cNvPr>
          <p:cNvSpPr>
            <a:spLocks noGrp="1" noChangeArrowheads="1"/>
          </p:cNvSpPr>
          <p:nvPr>
            <p:ph type="title"/>
          </p:nvPr>
        </p:nvSpPr>
        <p:spPr>
          <a:ln/>
        </p:spPr>
        <p:txBody>
          <a:bodyPr/>
          <a:lstStyle/>
          <a:p>
            <a:r>
              <a:rPr lang="fr-FR" altLang="fr-FR"/>
              <a:t>Texte structuré (ST)</a:t>
            </a:r>
          </a:p>
        </p:txBody>
      </p:sp>
      <p:sp>
        <p:nvSpPr>
          <p:cNvPr id="47107" name="Rectangle 3">
            <a:extLst>
              <a:ext uri="{FF2B5EF4-FFF2-40B4-BE49-F238E27FC236}">
                <a16:creationId xmlns:a16="http://schemas.microsoft.com/office/drawing/2014/main" id="{D1A2672C-6B15-41D4-9CCD-0EDA60DB13F1}"/>
              </a:ext>
            </a:extLst>
          </p:cNvPr>
          <p:cNvSpPr>
            <a:spLocks noChangeArrowheads="1"/>
          </p:cNvSpPr>
          <p:nvPr/>
        </p:nvSpPr>
        <p:spPr bwMode="auto">
          <a:xfrm>
            <a:off x="762000" y="1728788"/>
            <a:ext cx="8016875"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marL="101600" indent="-101600"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eaLnBrk="0" fontAlgn="base" hangingPunct="0">
              <a:spcBef>
                <a:spcPct val="0"/>
              </a:spcBef>
              <a:spcAft>
                <a:spcPct val="0"/>
              </a:spcAft>
              <a:defRPr sz="2400">
                <a:solidFill>
                  <a:schemeClr val="tx1"/>
                </a:solidFill>
                <a:latin typeface="Times New Roman" panose="02020603050405020304" pitchFamily="18" charset="0"/>
              </a:defRPr>
            </a:lvl6pPr>
            <a:lvl7pPr marL="3200400" defTabSz="762000" eaLnBrk="0" fontAlgn="base" hangingPunct="0">
              <a:spcBef>
                <a:spcPct val="0"/>
              </a:spcBef>
              <a:spcAft>
                <a:spcPct val="0"/>
              </a:spcAft>
              <a:defRPr sz="2400">
                <a:solidFill>
                  <a:schemeClr val="tx1"/>
                </a:solidFill>
                <a:latin typeface="Times New Roman" panose="02020603050405020304" pitchFamily="18" charset="0"/>
              </a:defRPr>
            </a:lvl7pPr>
            <a:lvl8pPr marL="3657600" defTabSz="762000" eaLnBrk="0" fontAlgn="base" hangingPunct="0">
              <a:spcBef>
                <a:spcPct val="0"/>
              </a:spcBef>
              <a:spcAft>
                <a:spcPct val="0"/>
              </a:spcAft>
              <a:defRPr sz="2400">
                <a:solidFill>
                  <a:schemeClr val="tx1"/>
                </a:solidFill>
                <a:latin typeface="Times New Roman" panose="02020603050405020304" pitchFamily="18" charset="0"/>
              </a:defRPr>
            </a:lvl8pPr>
            <a:lvl9pPr marL="4114800" defTabSz="762000"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120000"/>
              </a:lnSpc>
              <a:buFontTx/>
              <a:buChar char="•"/>
            </a:pPr>
            <a:r>
              <a:rPr lang="fr-FR" altLang="fr-FR" sz="1800" dirty="0">
                <a:latin typeface="Arial" panose="020B0604020202020204" pitchFamily="34" charset="0"/>
              </a:rPr>
              <a:t>Le langage ST est un autre langage de programmation textuel de la norme  IEC 1131-3. On parle ici d’un langage évolué, car ce ne sont pas des ordres orientés machines qui sont utilisés (comme pour l’IL), mais on peut élaborer des procédures puissantes par des ordres abstraits.</a:t>
            </a:r>
          </a:p>
          <a:p>
            <a:pPr>
              <a:lnSpc>
                <a:spcPct val="120000"/>
              </a:lnSpc>
              <a:buFontTx/>
              <a:buChar char="•"/>
            </a:pPr>
            <a:r>
              <a:rPr lang="fr-FR" altLang="fr-FR" sz="1800" dirty="0">
                <a:latin typeface="Arial" panose="020B0604020202020204" pitchFamily="34" charset="0"/>
              </a:rPr>
              <a:t> -&gt; Comparable au Pascal ou au C++ !</a:t>
            </a:r>
          </a:p>
        </p:txBody>
      </p:sp>
      <p:graphicFrame>
        <p:nvGraphicFramePr>
          <p:cNvPr id="47108" name="Object 4">
            <a:extLst>
              <a:ext uri="{FF2B5EF4-FFF2-40B4-BE49-F238E27FC236}">
                <a16:creationId xmlns:a16="http://schemas.microsoft.com/office/drawing/2014/main" id="{6EE919DD-8B9E-47C6-A5C1-2729522C79EC}"/>
              </a:ext>
            </a:extLst>
          </p:cNvPr>
          <p:cNvGraphicFramePr>
            <a:graphicFrameLocks/>
          </p:cNvGraphicFramePr>
          <p:nvPr/>
        </p:nvGraphicFramePr>
        <p:xfrm>
          <a:off x="2286000" y="3405188"/>
          <a:ext cx="3943350" cy="3381375"/>
        </p:xfrm>
        <a:graphic>
          <a:graphicData uri="http://schemas.openxmlformats.org/presentationml/2006/ole">
            <mc:AlternateContent xmlns:mc="http://schemas.openxmlformats.org/markup-compatibility/2006">
              <mc:Choice xmlns:v="urn:schemas-microsoft-com:vml" Requires="v">
                <p:oleObj name="Picture Publisher Image" r:id="rId3" imgW="3952800" imgH="3390840" progId="PictPub.Image.7">
                  <p:embed/>
                </p:oleObj>
              </mc:Choice>
              <mc:Fallback>
                <p:oleObj name="Picture Publisher Image" r:id="rId3" imgW="3952800" imgH="3390840" progId="PictPub.Image.7">
                  <p:embed/>
                  <p:pic>
                    <p:nvPicPr>
                      <p:cNvPr id="47108" name="Object 4">
                        <a:extLst>
                          <a:ext uri="{FF2B5EF4-FFF2-40B4-BE49-F238E27FC236}">
                            <a16:creationId xmlns:a16="http://schemas.microsoft.com/office/drawing/2014/main" id="{6EE919DD-8B9E-47C6-A5C1-2729522C79EC}"/>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3405188"/>
                        <a:ext cx="3943350" cy="338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592824567"/>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8750" y="942655"/>
            <a:ext cx="7918450" cy="484094"/>
          </a:xfrm>
        </p:spPr>
        <p:txBody>
          <a:bodyPr>
            <a:noAutofit/>
          </a:bodyPr>
          <a:lstStyle/>
          <a:p>
            <a:r>
              <a:rPr lang="fr-FR" sz="3200" dirty="0"/>
              <a:t>Langage ST</a:t>
            </a:r>
          </a:p>
        </p:txBody>
      </p:sp>
      <p:sp>
        <p:nvSpPr>
          <p:cNvPr id="3" name="Espace réservé du numéro de diapositive 2"/>
          <p:cNvSpPr>
            <a:spLocks noGrp="1"/>
          </p:cNvSpPr>
          <p:nvPr>
            <p:ph type="sldNum" sz="quarter" idx="12"/>
          </p:nvPr>
        </p:nvSpPr>
        <p:spPr>
          <a:xfrm>
            <a:off x="8489504" y="6492875"/>
            <a:ext cx="609600" cy="365125"/>
          </a:xfrm>
          <a:prstGeom prst="rect">
            <a:avLst/>
          </a:prstGeom>
        </p:spPr>
        <p:txBody>
          <a:bodyPr vert="horz" lIns="91440" tIns="45720" rIns="91440" bIns="45720" rtlCol="0" anchor="ctr"/>
          <a:lstStyle>
            <a:defPPr>
              <a:defRPr lang="fr-FR"/>
            </a:defPPr>
            <a:lvl1pPr marL="0" algn="r" defTabSz="457200" rtl="0" eaLnBrk="1" latinLnBrk="0" hangingPunct="1">
              <a:defRPr sz="14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0C67E52-9A8F-2F4E-980A-EB8995491314}" type="slidenum">
              <a:rPr lang="fr-FR" sz="800" smtClean="0">
                <a:latin typeface="Times New Roman" panose="02020603050405020304" pitchFamily="18" charset="0"/>
                <a:cs typeface="Times New Roman" panose="02020603050405020304" pitchFamily="18" charset="0"/>
              </a:rPr>
              <a:pPr/>
              <a:t>21</a:t>
            </a:fld>
            <a:endParaRPr lang="fr-FR" sz="800" dirty="0">
              <a:latin typeface="Times New Roman" panose="02020603050405020304" pitchFamily="18" charset="0"/>
              <a:cs typeface="Times New Roman" panose="02020603050405020304" pitchFamily="18" charset="0"/>
            </a:endParaRPr>
          </a:p>
        </p:txBody>
      </p:sp>
      <p:sp>
        <p:nvSpPr>
          <p:cNvPr id="4" name="ZoneTexte 3"/>
          <p:cNvSpPr txBox="1"/>
          <p:nvPr/>
        </p:nvSpPr>
        <p:spPr>
          <a:xfrm>
            <a:off x="111125" y="1515588"/>
            <a:ext cx="8610600" cy="584775"/>
          </a:xfrm>
          <a:prstGeom prst="rect">
            <a:avLst/>
          </a:prstGeom>
          <a:noFill/>
        </p:spPr>
        <p:txBody>
          <a:bodyPr wrap="square" rtlCol="0">
            <a:spAutoFit/>
          </a:bodyPr>
          <a:lstStyle/>
          <a:p>
            <a:r>
              <a:rPr lang="fr-FR" sz="1600" dirty="0"/>
              <a:t>Le langage ST est adapté à la programmation de fonctions algorithmiques complexes, aux manipulations sur tableaux, difficile à traduire en langage graphique.</a:t>
            </a:r>
          </a:p>
        </p:txBody>
      </p:sp>
      <p:sp>
        <p:nvSpPr>
          <p:cNvPr id="5" name="ZoneTexte 4"/>
          <p:cNvSpPr txBox="1"/>
          <p:nvPr/>
        </p:nvSpPr>
        <p:spPr>
          <a:xfrm>
            <a:off x="107504" y="2189202"/>
            <a:ext cx="1450074" cy="369332"/>
          </a:xfrm>
          <a:prstGeom prst="rect">
            <a:avLst/>
          </a:prstGeom>
          <a:noFill/>
        </p:spPr>
        <p:txBody>
          <a:bodyPr wrap="square" rtlCol="0">
            <a:spAutoFit/>
          </a:bodyPr>
          <a:lstStyle/>
          <a:p>
            <a:r>
              <a:rPr lang="fr-FR" dirty="0">
                <a:ln w="10160">
                  <a:solidFill>
                    <a:schemeClr val="accent1"/>
                  </a:solidFill>
                  <a:prstDash val="solid"/>
                </a:ln>
                <a:solidFill>
                  <a:srgbClr val="FFFFFF"/>
                </a:solidFill>
                <a:effectLst>
                  <a:outerShdw blurRad="38100" dist="32000" dir="5400000" algn="tl">
                    <a:srgbClr val="000000">
                      <a:alpha val="30000"/>
                    </a:srgbClr>
                  </a:outerShdw>
                </a:effectLst>
              </a:rPr>
              <a:t>Exemple:</a:t>
            </a:r>
          </a:p>
        </p:txBody>
      </p:sp>
      <p:sp>
        <p:nvSpPr>
          <p:cNvPr id="6" name="ZoneTexte 5"/>
          <p:cNvSpPr txBox="1"/>
          <p:nvPr/>
        </p:nvSpPr>
        <p:spPr>
          <a:xfrm>
            <a:off x="107504" y="2581262"/>
            <a:ext cx="8382000" cy="646331"/>
          </a:xfrm>
          <a:prstGeom prst="rect">
            <a:avLst/>
          </a:prstGeom>
          <a:noFill/>
        </p:spPr>
        <p:txBody>
          <a:bodyPr wrap="square" rtlCol="0">
            <a:spAutoFit/>
          </a:bodyPr>
          <a:lstStyle/>
          <a:p>
            <a:r>
              <a:rPr lang="fr-FR" sz="1200" dirty="0"/>
              <a:t>(*Recherche du premier élément non nul dans un tableau de 32 mots, détermination de sa valeur (%MW10), de son rang (%MW11). Cette recherche s ’effectue si %M0 est à 1, %M1 est mis à 1 si un élément non nul existe, sinon il est mis à 0*)</a:t>
            </a:r>
          </a:p>
        </p:txBody>
      </p:sp>
      <p:sp>
        <p:nvSpPr>
          <p:cNvPr id="7" name="ZoneTexte 6"/>
          <p:cNvSpPr txBox="1"/>
          <p:nvPr/>
        </p:nvSpPr>
        <p:spPr>
          <a:xfrm>
            <a:off x="1280659" y="3316432"/>
            <a:ext cx="6796541" cy="3323987"/>
          </a:xfrm>
          <a:prstGeom prst="rect">
            <a:avLst/>
          </a:prstGeom>
          <a:solidFill>
            <a:schemeClr val="bg1">
              <a:alpha val="25000"/>
            </a:schemeClr>
          </a:solidFill>
        </p:spPr>
        <p:txBody>
          <a:bodyPr wrap="none" rtlCol="0">
            <a:spAutoFit/>
          </a:bodyPr>
          <a:lstStyle/>
          <a:p>
            <a:r>
              <a:rPr lang="fr-FR" sz="1400" dirty="0"/>
              <a:t>IF %M0 THEN</a:t>
            </a:r>
          </a:p>
          <a:p>
            <a:r>
              <a:rPr lang="fr-FR" sz="1400" dirty="0"/>
              <a:t>	FOR %MW99:=0 TO 31 DO</a:t>
            </a:r>
          </a:p>
          <a:p>
            <a:r>
              <a:rPr lang="fr-FR" sz="1400" dirty="0"/>
              <a:t>			IF TAB[%MW99]&lt;&gt;0 THEN</a:t>
            </a:r>
          </a:p>
          <a:p>
            <a:r>
              <a:rPr lang="fr-FR" sz="1400" dirty="0"/>
              <a:t>					%MW10:=TAB[%MW99];</a:t>
            </a:r>
          </a:p>
          <a:p>
            <a:r>
              <a:rPr lang="fr-FR" sz="1400" dirty="0"/>
              <a:t>					%MW11:=%MW99;</a:t>
            </a:r>
          </a:p>
          <a:p>
            <a:r>
              <a:rPr lang="fr-FR" sz="1400" dirty="0"/>
              <a:t>					%M1:=TRUE;</a:t>
            </a:r>
          </a:p>
          <a:p>
            <a:r>
              <a:rPr lang="fr-FR" sz="1400" dirty="0"/>
              <a:t>					EXIT;</a:t>
            </a:r>
          </a:p>
          <a:p>
            <a:r>
              <a:rPr lang="fr-FR" sz="1400" dirty="0"/>
              <a:t>			ELSE</a:t>
            </a:r>
          </a:p>
          <a:p>
            <a:r>
              <a:rPr lang="fr-FR" sz="1400" dirty="0"/>
              <a:t>					%M1:=FALSE;</a:t>
            </a:r>
          </a:p>
          <a:p>
            <a:r>
              <a:rPr lang="fr-FR" sz="1400" dirty="0"/>
              <a:t>			END_IF;</a:t>
            </a:r>
          </a:p>
          <a:p>
            <a:r>
              <a:rPr lang="fr-FR" sz="1400" dirty="0"/>
              <a:t>	END_FOR;</a:t>
            </a:r>
          </a:p>
          <a:p>
            <a:r>
              <a:rPr lang="fr-FR" sz="1400" dirty="0"/>
              <a:t>ELSE</a:t>
            </a:r>
          </a:p>
          <a:p>
            <a:r>
              <a:rPr lang="fr-FR" sz="1400" dirty="0"/>
              <a:t>	%M1:=FALSE;</a:t>
            </a:r>
          </a:p>
          <a:p>
            <a:r>
              <a:rPr lang="fr-FR" sz="1400" dirty="0"/>
              <a:t>END_IF</a:t>
            </a:r>
          </a:p>
          <a:p>
            <a:endParaRPr lang="fr-FR" sz="1400" dirty="0"/>
          </a:p>
        </p:txBody>
      </p:sp>
    </p:spTree>
    <p:extLst>
      <p:ext uri="{BB962C8B-B14F-4D97-AF65-F5344CB8AC3E}">
        <p14:creationId xmlns:p14="http://schemas.microsoft.com/office/powerpoint/2010/main" val="25223384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3">
            <a:extLst>
              <a:ext uri="{FF2B5EF4-FFF2-40B4-BE49-F238E27FC236}">
                <a16:creationId xmlns:a16="http://schemas.microsoft.com/office/drawing/2014/main" id="{07EE0F70-156E-4928-A5AE-71655B62F197}"/>
              </a:ext>
            </a:extLst>
          </p:cNvPr>
          <p:cNvSpPr>
            <a:spLocks noGrp="1"/>
          </p:cNvSpPr>
          <p:nvPr>
            <p:ph type="sldNum" sz="quarter" idx="10"/>
          </p:nvPr>
        </p:nvSpPr>
        <p:spPr/>
        <p:txBody>
          <a:bodyPr/>
          <a:lstStyle/>
          <a:p>
            <a:fld id="{32BCEDD7-CE03-47D4-8665-D64131E56CD4}" type="slidenum">
              <a:rPr lang="fr-FR" altLang="fr-FR"/>
              <a:pPr/>
              <a:t>22</a:t>
            </a:fld>
            <a:endParaRPr lang="fr-FR" altLang="fr-FR"/>
          </a:p>
        </p:txBody>
      </p:sp>
      <p:graphicFrame>
        <p:nvGraphicFramePr>
          <p:cNvPr id="49154" name="Object 2">
            <a:extLst>
              <a:ext uri="{FF2B5EF4-FFF2-40B4-BE49-F238E27FC236}">
                <a16:creationId xmlns:a16="http://schemas.microsoft.com/office/drawing/2014/main" id="{72180614-4666-4D28-9622-3F138DDB2430}"/>
              </a:ext>
            </a:extLst>
          </p:cNvPr>
          <p:cNvGraphicFramePr>
            <a:graphicFrameLocks/>
          </p:cNvGraphicFramePr>
          <p:nvPr/>
        </p:nvGraphicFramePr>
        <p:xfrm>
          <a:off x="407988" y="927100"/>
          <a:ext cx="8732837" cy="5802313"/>
        </p:xfrm>
        <a:graphic>
          <a:graphicData uri="http://schemas.openxmlformats.org/presentationml/2006/ole">
            <mc:AlternateContent xmlns:mc="http://schemas.openxmlformats.org/markup-compatibility/2006">
              <mc:Choice xmlns:v="urn:schemas-microsoft-com:vml" Requires="v">
                <p:oleObj name="Document" r:id="rId3" imgW="8740080" imgH="5812560" progId="Word.Document.8">
                  <p:embed/>
                </p:oleObj>
              </mc:Choice>
              <mc:Fallback>
                <p:oleObj name="Document" r:id="rId3" imgW="8740080" imgH="5812560" progId="Word.Document.8">
                  <p:embed/>
                  <p:pic>
                    <p:nvPicPr>
                      <p:cNvPr id="49154" name="Object 2">
                        <a:extLst>
                          <a:ext uri="{FF2B5EF4-FFF2-40B4-BE49-F238E27FC236}">
                            <a16:creationId xmlns:a16="http://schemas.microsoft.com/office/drawing/2014/main" id="{72180614-4666-4D28-9622-3F138DDB2430}"/>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7988" y="927100"/>
                        <a:ext cx="8732837" cy="580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942714928"/>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1196752"/>
            <a:ext cx="7918450" cy="484094"/>
          </a:xfrm>
        </p:spPr>
        <p:txBody>
          <a:bodyPr>
            <a:noAutofit/>
          </a:bodyPr>
          <a:lstStyle/>
          <a:p>
            <a:r>
              <a:rPr lang="fr-FR" sz="3200" dirty="0"/>
              <a:t>Langage ST: Sélecteurs de branches</a:t>
            </a:r>
          </a:p>
        </p:txBody>
      </p:sp>
      <p:sp>
        <p:nvSpPr>
          <p:cNvPr id="3" name="Espace réservé du numéro de diapositive 2"/>
          <p:cNvSpPr>
            <a:spLocks noGrp="1"/>
          </p:cNvSpPr>
          <p:nvPr>
            <p:ph type="sldNum" sz="quarter" idx="12"/>
          </p:nvPr>
        </p:nvSpPr>
        <p:spPr>
          <a:xfrm>
            <a:off x="8534400" y="6492875"/>
            <a:ext cx="609600" cy="365125"/>
          </a:xfrm>
          <a:prstGeom prst="rect">
            <a:avLst/>
          </a:prstGeom>
        </p:spPr>
        <p:txBody>
          <a:bodyPr vert="horz" lIns="91440" tIns="45720" rIns="91440" bIns="45720" rtlCol="0" anchor="ctr"/>
          <a:lstStyle>
            <a:defPPr>
              <a:defRPr lang="fr-FR"/>
            </a:defPPr>
            <a:lvl1pPr marL="0" algn="r" defTabSz="457200" rtl="0" eaLnBrk="1" latinLnBrk="0" hangingPunct="1">
              <a:defRPr sz="14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0C67E52-9A8F-2F4E-980A-EB8995491314}" type="slidenum">
              <a:rPr lang="fr-FR" sz="800" smtClean="0">
                <a:latin typeface="Times New Roman" panose="02020603050405020304" pitchFamily="18" charset="0"/>
                <a:cs typeface="Times New Roman" panose="02020603050405020304" pitchFamily="18" charset="0"/>
              </a:rPr>
              <a:pPr/>
              <a:t>23</a:t>
            </a:fld>
            <a:endParaRPr lang="fr-FR" sz="800" dirty="0">
              <a:latin typeface="Times New Roman" panose="02020603050405020304" pitchFamily="18" charset="0"/>
              <a:cs typeface="Times New Roman" panose="02020603050405020304" pitchFamily="18" charset="0"/>
            </a:endParaRPr>
          </a:p>
        </p:txBody>
      </p:sp>
      <p:graphicFrame>
        <p:nvGraphicFramePr>
          <p:cNvPr id="8" name="Tableau 7"/>
          <p:cNvGraphicFramePr>
            <a:graphicFrameLocks noGrp="1"/>
          </p:cNvGraphicFramePr>
          <p:nvPr/>
        </p:nvGraphicFramePr>
        <p:xfrm>
          <a:off x="457200" y="2060848"/>
          <a:ext cx="8229600" cy="4663440"/>
        </p:xfrm>
        <a:graphic>
          <a:graphicData uri="http://schemas.openxmlformats.org/drawingml/2006/table">
            <a:tbl>
              <a:tblPr firstRow="1" bandRow="1">
                <a:tableStyleId>{9D7B26C5-4107-4FEC-AEDC-1716B250A1EF}</a:tableStyleId>
              </a:tblPr>
              <a:tblGrid>
                <a:gridCol w="914400">
                  <a:extLst>
                    <a:ext uri="{9D8B030D-6E8A-4147-A177-3AD203B41FA5}">
                      <a16:colId xmlns:a16="http://schemas.microsoft.com/office/drawing/2014/main" val="20000"/>
                    </a:ext>
                  </a:extLst>
                </a:gridCol>
                <a:gridCol w="3505200">
                  <a:extLst>
                    <a:ext uri="{9D8B030D-6E8A-4147-A177-3AD203B41FA5}">
                      <a16:colId xmlns:a16="http://schemas.microsoft.com/office/drawing/2014/main" val="20001"/>
                    </a:ext>
                  </a:extLst>
                </a:gridCol>
                <a:gridCol w="3810000">
                  <a:extLst>
                    <a:ext uri="{9D8B030D-6E8A-4147-A177-3AD203B41FA5}">
                      <a16:colId xmlns:a16="http://schemas.microsoft.com/office/drawing/2014/main" val="20002"/>
                    </a:ext>
                  </a:extLst>
                </a:gridCol>
              </a:tblGrid>
              <a:tr h="347246">
                <a:tc>
                  <a:txBody>
                    <a:bodyPr/>
                    <a:lstStyle/>
                    <a:p>
                      <a:pPr algn="l"/>
                      <a:endParaRPr lang="fr-FR" sz="1800" b="0" dirty="0"/>
                    </a:p>
                  </a:txBody>
                  <a:tcPr/>
                </a:tc>
                <a:tc>
                  <a:txBody>
                    <a:bodyPr/>
                    <a:lstStyle/>
                    <a:p>
                      <a:pPr algn="l"/>
                      <a:r>
                        <a:rPr lang="fr-FR" sz="1800" b="0" dirty="0"/>
                        <a:t>IF-THEN-ELSIF-ELSE-END_IF</a:t>
                      </a:r>
                    </a:p>
                  </a:txBody>
                  <a:tcPr/>
                </a:tc>
                <a:tc>
                  <a:txBody>
                    <a:bodyPr/>
                    <a:lstStyle/>
                    <a:p>
                      <a:pPr algn="l"/>
                      <a:r>
                        <a:rPr lang="fr-FR" sz="1800" b="0" dirty="0"/>
                        <a:t>CASE-OF-ELSE</a:t>
                      </a:r>
                      <a:r>
                        <a:rPr lang="fr-FR" sz="1800" b="0" baseline="0" dirty="0"/>
                        <a:t>-END_CASE</a:t>
                      </a:r>
                      <a:endParaRPr lang="fr-FR" sz="1800" b="0" dirty="0"/>
                    </a:p>
                  </a:txBody>
                  <a:tcPr/>
                </a:tc>
                <a:extLst>
                  <a:ext uri="{0D108BD9-81ED-4DB2-BD59-A6C34878D82A}">
                    <a16:rowId xmlns:a16="http://schemas.microsoft.com/office/drawing/2014/main" val="10000"/>
                  </a:ext>
                </a:extLst>
              </a:tr>
              <a:tr h="537248">
                <a:tc>
                  <a:txBody>
                    <a:bodyPr/>
                    <a:lstStyle/>
                    <a:p>
                      <a:r>
                        <a:rPr lang="fr-FR" sz="1000" dirty="0"/>
                        <a:t>Syntaxe</a:t>
                      </a:r>
                    </a:p>
                  </a:txBody>
                  <a:tcPr/>
                </a:tc>
                <a:tc>
                  <a:txBody>
                    <a:bodyPr/>
                    <a:lstStyle/>
                    <a:p>
                      <a:r>
                        <a:rPr lang="fr-FR" sz="1400" b="0" i="1" dirty="0">
                          <a:solidFill>
                            <a:srgbClr val="FF0000"/>
                          </a:solidFill>
                        </a:rPr>
                        <a:t>IF</a:t>
                      </a:r>
                      <a:r>
                        <a:rPr lang="fr-FR" sz="1000" baseline="0" dirty="0"/>
                        <a:t> &lt;Expression Booléenne&gt; </a:t>
                      </a:r>
                      <a:r>
                        <a:rPr lang="fr-FR" sz="1400" i="1" baseline="0" dirty="0">
                          <a:solidFill>
                            <a:srgbClr val="FF0000"/>
                          </a:solidFill>
                        </a:rPr>
                        <a:t>THEN</a:t>
                      </a:r>
                      <a:endParaRPr lang="fr-FR" sz="1400" b="0" i="1" kern="1200" dirty="0">
                        <a:solidFill>
                          <a:srgbClr val="FF0000"/>
                        </a:solidFill>
                        <a:latin typeface="+mn-lt"/>
                        <a:ea typeface="+mn-ea"/>
                        <a:cs typeface="+mn-cs"/>
                      </a:endParaRPr>
                    </a:p>
                    <a:p>
                      <a:r>
                        <a:rPr lang="fr-FR" sz="1000" baseline="0" dirty="0"/>
                        <a:t>&lt;énoncé&gt;</a:t>
                      </a:r>
                    </a:p>
                    <a:p>
                      <a:pPr marL="0" marR="0" indent="0" algn="l" defTabSz="914400" rtl="0" eaLnBrk="1" fontAlgn="auto" latinLnBrk="0" hangingPunct="1">
                        <a:lnSpc>
                          <a:spcPct val="100000"/>
                        </a:lnSpc>
                        <a:spcBef>
                          <a:spcPts val="0"/>
                        </a:spcBef>
                        <a:spcAft>
                          <a:spcPts val="0"/>
                        </a:spcAft>
                        <a:buClrTx/>
                        <a:buSzTx/>
                        <a:buFontTx/>
                        <a:buNone/>
                        <a:tabLst/>
                        <a:defRPr/>
                      </a:pPr>
                      <a:r>
                        <a:rPr lang="fr-FR" sz="1000" baseline="0" dirty="0"/>
                        <a:t>&lt;énoncé&gt;;</a:t>
                      </a:r>
                    </a:p>
                    <a:p>
                      <a:pPr marL="0" marR="0" indent="0" algn="l" defTabSz="914400" rtl="0" eaLnBrk="1" fontAlgn="auto" latinLnBrk="0" hangingPunct="1">
                        <a:lnSpc>
                          <a:spcPct val="100000"/>
                        </a:lnSpc>
                        <a:spcBef>
                          <a:spcPts val="0"/>
                        </a:spcBef>
                        <a:spcAft>
                          <a:spcPts val="0"/>
                        </a:spcAft>
                        <a:buClrTx/>
                        <a:buSzTx/>
                        <a:buFontTx/>
                        <a:buNone/>
                        <a:tabLst/>
                        <a:defRPr/>
                      </a:pPr>
                      <a:r>
                        <a:rPr lang="fr-FR" sz="1000" baseline="0" dirty="0"/>
                        <a:t>…</a:t>
                      </a:r>
                      <a:endParaRPr lang="fr-FR" sz="1000" dirty="0"/>
                    </a:p>
                    <a:p>
                      <a:r>
                        <a:rPr lang="fr-FR" sz="1400" i="1" dirty="0">
                          <a:solidFill>
                            <a:srgbClr val="FF0000"/>
                          </a:solidFill>
                        </a:rPr>
                        <a:t>ELSIF</a:t>
                      </a:r>
                      <a:r>
                        <a:rPr lang="fr-FR" sz="1400" i="1" baseline="0" dirty="0">
                          <a:solidFill>
                            <a:srgbClr val="FF0000"/>
                          </a:solidFill>
                        </a:rPr>
                        <a:t> </a:t>
                      </a:r>
                      <a:r>
                        <a:rPr lang="fr-FR" sz="1000" baseline="0" dirty="0"/>
                        <a:t>&lt;Expression Booléenne&gt; </a:t>
                      </a:r>
                      <a:r>
                        <a:rPr lang="fr-FR" sz="1400" b="0" i="1" kern="1200" dirty="0">
                          <a:solidFill>
                            <a:srgbClr val="FF0000"/>
                          </a:solidFill>
                          <a:latin typeface="+mn-lt"/>
                          <a:ea typeface="+mn-ea"/>
                          <a:cs typeface="+mn-cs"/>
                        </a:rPr>
                        <a:t>THEN</a:t>
                      </a:r>
                    </a:p>
                    <a:p>
                      <a:pPr marL="0" marR="0" indent="0" algn="l" defTabSz="914400" rtl="0" eaLnBrk="1" fontAlgn="auto" latinLnBrk="0" hangingPunct="1">
                        <a:lnSpc>
                          <a:spcPct val="100000"/>
                        </a:lnSpc>
                        <a:spcBef>
                          <a:spcPts val="0"/>
                        </a:spcBef>
                        <a:spcAft>
                          <a:spcPts val="0"/>
                        </a:spcAft>
                        <a:buClrTx/>
                        <a:buSzTx/>
                        <a:buFontTx/>
                        <a:buNone/>
                        <a:tabLst/>
                        <a:defRPr/>
                      </a:pPr>
                      <a:r>
                        <a:rPr lang="fr-FR" sz="1000" baseline="0" dirty="0"/>
                        <a:t>&lt;énoncé&gt;;</a:t>
                      </a:r>
                      <a:endParaRPr lang="fr-FR" sz="1000" dirty="0"/>
                    </a:p>
                    <a:p>
                      <a:pPr marL="0" marR="0" indent="0" algn="l" defTabSz="914400" rtl="0" eaLnBrk="1" fontAlgn="auto" latinLnBrk="0" hangingPunct="1">
                        <a:lnSpc>
                          <a:spcPct val="100000"/>
                        </a:lnSpc>
                        <a:spcBef>
                          <a:spcPts val="0"/>
                        </a:spcBef>
                        <a:spcAft>
                          <a:spcPts val="0"/>
                        </a:spcAft>
                        <a:buClrTx/>
                        <a:buSzTx/>
                        <a:buFontTx/>
                        <a:buNone/>
                        <a:tabLst/>
                        <a:defRPr/>
                      </a:pPr>
                      <a:r>
                        <a:rPr lang="fr-FR" sz="1000" baseline="0" dirty="0"/>
                        <a:t>&lt;énoncé&gt;;</a:t>
                      </a:r>
                    </a:p>
                    <a:p>
                      <a:pPr marL="0" marR="0" indent="0" algn="l" defTabSz="914400" rtl="0" eaLnBrk="1" fontAlgn="auto" latinLnBrk="0" hangingPunct="1">
                        <a:lnSpc>
                          <a:spcPct val="100000"/>
                        </a:lnSpc>
                        <a:spcBef>
                          <a:spcPts val="0"/>
                        </a:spcBef>
                        <a:spcAft>
                          <a:spcPts val="0"/>
                        </a:spcAft>
                        <a:buClrTx/>
                        <a:buSzTx/>
                        <a:buFontTx/>
                        <a:buNone/>
                        <a:tabLst/>
                        <a:defRPr/>
                      </a:pPr>
                      <a:r>
                        <a:rPr lang="fr-FR" sz="1000" baseline="0" dirty="0"/>
                        <a:t>…</a:t>
                      </a:r>
                      <a:endParaRPr lang="fr-FR" sz="1000" dirty="0"/>
                    </a:p>
                    <a:p>
                      <a:r>
                        <a:rPr lang="fr-FR" sz="1400" b="0" i="1" kern="1200" dirty="0">
                          <a:solidFill>
                            <a:srgbClr val="FF0000"/>
                          </a:solidFill>
                          <a:latin typeface="+mn-lt"/>
                          <a:ea typeface="+mn-ea"/>
                          <a:cs typeface="+mn-cs"/>
                        </a:rPr>
                        <a:t>ELSE</a:t>
                      </a:r>
                    </a:p>
                    <a:p>
                      <a:pPr marL="0" marR="0" indent="0" algn="l" defTabSz="914400" rtl="0" eaLnBrk="1" fontAlgn="auto" latinLnBrk="0" hangingPunct="1">
                        <a:lnSpc>
                          <a:spcPct val="100000"/>
                        </a:lnSpc>
                        <a:spcBef>
                          <a:spcPts val="0"/>
                        </a:spcBef>
                        <a:spcAft>
                          <a:spcPts val="0"/>
                        </a:spcAft>
                        <a:buClrTx/>
                        <a:buSzTx/>
                        <a:buFontTx/>
                        <a:buNone/>
                        <a:tabLst/>
                        <a:defRPr/>
                      </a:pPr>
                      <a:r>
                        <a:rPr lang="fr-FR" sz="1000" baseline="0" dirty="0"/>
                        <a:t>&lt;énoncé&gt;;</a:t>
                      </a:r>
                      <a:endParaRPr lang="fr-FR" sz="1000" dirty="0"/>
                    </a:p>
                    <a:p>
                      <a:pPr marL="0" marR="0" indent="0" algn="l" defTabSz="914400" rtl="0" eaLnBrk="1" fontAlgn="auto" latinLnBrk="0" hangingPunct="1">
                        <a:lnSpc>
                          <a:spcPct val="100000"/>
                        </a:lnSpc>
                        <a:spcBef>
                          <a:spcPts val="0"/>
                        </a:spcBef>
                        <a:spcAft>
                          <a:spcPts val="0"/>
                        </a:spcAft>
                        <a:buClrTx/>
                        <a:buSzTx/>
                        <a:buFontTx/>
                        <a:buNone/>
                        <a:tabLst/>
                        <a:defRPr/>
                      </a:pPr>
                      <a:r>
                        <a:rPr lang="fr-FR" sz="1000" baseline="0" dirty="0"/>
                        <a:t>&lt;énoncé&gt;;</a:t>
                      </a:r>
                      <a:endParaRPr lang="fr-FR" sz="1000" dirty="0"/>
                    </a:p>
                    <a:p>
                      <a:r>
                        <a:rPr lang="fr-FR" sz="1000" dirty="0"/>
                        <a:t>…</a:t>
                      </a:r>
                    </a:p>
                    <a:p>
                      <a:r>
                        <a:rPr lang="fr-FR" sz="1400" b="0" i="1" kern="1200" dirty="0">
                          <a:solidFill>
                            <a:srgbClr val="FF0000"/>
                          </a:solidFill>
                          <a:latin typeface="+mn-lt"/>
                          <a:ea typeface="+mn-ea"/>
                          <a:cs typeface="+mn-cs"/>
                        </a:rPr>
                        <a:t>END_IF</a:t>
                      </a:r>
                    </a:p>
                  </a:txBody>
                  <a:tcPr/>
                </a:tc>
                <a:tc>
                  <a:txBody>
                    <a:bodyPr/>
                    <a:lstStyle/>
                    <a:p>
                      <a:r>
                        <a:rPr lang="fr-FR" sz="1400" b="0" i="1" baseline="0" dirty="0">
                          <a:solidFill>
                            <a:srgbClr val="FF0000"/>
                          </a:solidFill>
                        </a:rPr>
                        <a:t>CASE</a:t>
                      </a:r>
                      <a:r>
                        <a:rPr lang="fr-FR" sz="1000" baseline="0" dirty="0"/>
                        <a:t> &lt;Expression Entière&gt; </a:t>
                      </a:r>
                      <a:r>
                        <a:rPr lang="fr-FR" sz="1400" i="1" baseline="0" dirty="0">
                          <a:solidFill>
                            <a:srgbClr val="FF0000"/>
                          </a:solidFill>
                        </a:rPr>
                        <a:t>THEN</a:t>
                      </a:r>
                      <a:endParaRPr lang="fr-FR" sz="1400" b="0" i="1" kern="1200" dirty="0">
                        <a:solidFill>
                          <a:srgbClr val="FF0000"/>
                        </a:solidFill>
                        <a:latin typeface="+mn-lt"/>
                        <a:ea typeface="+mn-ea"/>
                        <a:cs typeface="+mn-cs"/>
                      </a:endParaRPr>
                    </a:p>
                    <a:p>
                      <a:r>
                        <a:rPr lang="fr-FR" sz="1000" baseline="0" dirty="0"/>
                        <a:t>&lt;valeur&gt;:&lt;énoncé&gt;;</a:t>
                      </a:r>
                    </a:p>
                    <a:p>
                      <a:pPr marL="0" marR="0" indent="0" algn="l" defTabSz="914400" rtl="0" eaLnBrk="1" fontAlgn="auto" latinLnBrk="0" hangingPunct="1">
                        <a:lnSpc>
                          <a:spcPct val="100000"/>
                        </a:lnSpc>
                        <a:spcBef>
                          <a:spcPts val="0"/>
                        </a:spcBef>
                        <a:spcAft>
                          <a:spcPts val="0"/>
                        </a:spcAft>
                        <a:buClrTx/>
                        <a:buSzTx/>
                        <a:buFontTx/>
                        <a:buNone/>
                        <a:tabLst/>
                        <a:defRPr/>
                      </a:pPr>
                      <a:r>
                        <a:rPr lang="fr-FR" sz="1000" baseline="0" dirty="0"/>
                        <a:t>&lt;valeur&gt;:&lt;énoncé&gt;;</a:t>
                      </a:r>
                    </a:p>
                    <a:p>
                      <a:pPr marL="0" marR="0" indent="0" algn="l" defTabSz="914400" rtl="0" eaLnBrk="1" fontAlgn="auto" latinLnBrk="0" hangingPunct="1">
                        <a:lnSpc>
                          <a:spcPct val="100000"/>
                        </a:lnSpc>
                        <a:spcBef>
                          <a:spcPts val="0"/>
                        </a:spcBef>
                        <a:spcAft>
                          <a:spcPts val="0"/>
                        </a:spcAft>
                        <a:buClrTx/>
                        <a:buSzTx/>
                        <a:buFontTx/>
                        <a:buNone/>
                        <a:tabLst/>
                        <a:defRPr/>
                      </a:pPr>
                      <a:r>
                        <a:rPr lang="fr-FR" sz="1000" baseline="0" dirty="0"/>
                        <a:t>&lt;valeur&gt;, &lt;valeur&gt;:&lt;énoncé&gt;;</a:t>
                      </a:r>
                    </a:p>
                    <a:p>
                      <a:pPr marL="0" marR="0" indent="0" algn="l" defTabSz="914400" rtl="0" eaLnBrk="1" fontAlgn="auto" latinLnBrk="0" hangingPunct="1">
                        <a:lnSpc>
                          <a:spcPct val="100000"/>
                        </a:lnSpc>
                        <a:spcBef>
                          <a:spcPts val="0"/>
                        </a:spcBef>
                        <a:spcAft>
                          <a:spcPts val="0"/>
                        </a:spcAft>
                        <a:buClrTx/>
                        <a:buSzTx/>
                        <a:buFontTx/>
                        <a:buNone/>
                        <a:tabLst/>
                        <a:defRPr/>
                      </a:pPr>
                      <a:r>
                        <a:rPr lang="fr-FR" sz="1000" baseline="0" dirty="0"/>
                        <a:t>…</a:t>
                      </a:r>
                      <a:endParaRPr lang="fr-FR" sz="1000" dirty="0"/>
                    </a:p>
                    <a:p>
                      <a:r>
                        <a:rPr lang="fr-FR" sz="1400" b="0" i="1" kern="1200" dirty="0">
                          <a:solidFill>
                            <a:srgbClr val="FF0000"/>
                          </a:solidFill>
                          <a:latin typeface="+mn-lt"/>
                          <a:ea typeface="+mn-ea"/>
                          <a:cs typeface="+mn-cs"/>
                        </a:rPr>
                        <a:t>ELSE</a:t>
                      </a:r>
                    </a:p>
                    <a:p>
                      <a:pPr marL="0" marR="0" indent="0" algn="l" defTabSz="914400" rtl="0" eaLnBrk="1" fontAlgn="auto" latinLnBrk="0" hangingPunct="1">
                        <a:lnSpc>
                          <a:spcPct val="100000"/>
                        </a:lnSpc>
                        <a:spcBef>
                          <a:spcPts val="0"/>
                        </a:spcBef>
                        <a:spcAft>
                          <a:spcPts val="0"/>
                        </a:spcAft>
                        <a:buClrTx/>
                        <a:buSzTx/>
                        <a:buFontTx/>
                        <a:buNone/>
                        <a:tabLst/>
                        <a:defRPr/>
                      </a:pPr>
                      <a:r>
                        <a:rPr lang="fr-FR" sz="1000" baseline="0" dirty="0"/>
                        <a:t>&lt;énoncé&gt;;</a:t>
                      </a:r>
                      <a:endParaRPr lang="fr-FR" sz="1000" dirty="0"/>
                    </a:p>
                    <a:p>
                      <a:pPr marL="0" marR="0" indent="0" algn="l" defTabSz="914400" rtl="0" eaLnBrk="1" fontAlgn="auto" latinLnBrk="0" hangingPunct="1">
                        <a:lnSpc>
                          <a:spcPct val="100000"/>
                        </a:lnSpc>
                        <a:spcBef>
                          <a:spcPts val="0"/>
                        </a:spcBef>
                        <a:spcAft>
                          <a:spcPts val="0"/>
                        </a:spcAft>
                        <a:buClrTx/>
                        <a:buSzTx/>
                        <a:buFontTx/>
                        <a:buNone/>
                        <a:tabLst/>
                        <a:defRPr/>
                      </a:pPr>
                      <a:r>
                        <a:rPr lang="fr-FR" sz="1000" baseline="0" dirty="0"/>
                        <a:t>&lt;énoncé&gt;;</a:t>
                      </a:r>
                      <a:endParaRPr lang="fr-FR" sz="1000" dirty="0"/>
                    </a:p>
                    <a:p>
                      <a:r>
                        <a:rPr lang="fr-FR" sz="1000" dirty="0"/>
                        <a:t>…</a:t>
                      </a:r>
                    </a:p>
                    <a:p>
                      <a:r>
                        <a:rPr lang="fr-FR" sz="1400" b="0" i="1" kern="1200" dirty="0">
                          <a:solidFill>
                            <a:srgbClr val="FF0000"/>
                          </a:solidFill>
                          <a:latin typeface="+mn-lt"/>
                          <a:ea typeface="+mn-ea"/>
                          <a:cs typeface="+mn-cs"/>
                        </a:rPr>
                        <a:t>END_CASE</a:t>
                      </a:r>
                    </a:p>
                    <a:p>
                      <a:endParaRPr lang="fr-FR" sz="1000" dirty="0"/>
                    </a:p>
                  </a:txBody>
                  <a:tcPr/>
                </a:tc>
                <a:extLst>
                  <a:ext uri="{0D108BD9-81ED-4DB2-BD59-A6C34878D82A}">
                    <a16:rowId xmlns:a16="http://schemas.microsoft.com/office/drawing/2014/main" val="10001"/>
                  </a:ext>
                </a:extLst>
              </a:tr>
              <a:tr h="330614">
                <a:tc>
                  <a:txBody>
                    <a:bodyPr/>
                    <a:lstStyle/>
                    <a:p>
                      <a:endParaRPr lang="fr-FR" dirty="0"/>
                    </a:p>
                  </a:txBody>
                  <a:tcPr/>
                </a:tc>
                <a:tc>
                  <a:txBody>
                    <a:bodyPr/>
                    <a:lstStyle/>
                    <a:p>
                      <a:r>
                        <a:rPr lang="fr-FR" sz="1000" kern="1200" dirty="0">
                          <a:solidFill>
                            <a:schemeClr val="tx1"/>
                          </a:solidFill>
                          <a:latin typeface="+mn-lt"/>
                          <a:ea typeface="+mn-ea"/>
                          <a:cs typeface="+mn-cs"/>
                        </a:rPr>
                        <a:t>Enoncé</a:t>
                      </a:r>
                      <a:r>
                        <a:rPr lang="fr-FR" sz="1000" kern="1200" baseline="0" dirty="0">
                          <a:solidFill>
                            <a:schemeClr val="tx1"/>
                          </a:solidFill>
                          <a:latin typeface="+mn-lt"/>
                          <a:ea typeface="+mn-ea"/>
                          <a:cs typeface="+mn-cs"/>
                        </a:rPr>
                        <a:t>s ELSE et ELSEIF optionnels</a:t>
                      </a:r>
                      <a:endParaRPr lang="fr-FR" sz="1000" kern="1200" dirty="0">
                        <a:solidFill>
                          <a:schemeClr val="tx1"/>
                        </a:solidFill>
                        <a:latin typeface="+mn-lt"/>
                        <a:ea typeface="+mn-ea"/>
                        <a:cs typeface="+mn-cs"/>
                      </a:endParaRPr>
                    </a:p>
                  </a:txBody>
                  <a:tcPr/>
                </a:tc>
                <a:tc>
                  <a:txBody>
                    <a:bodyPr/>
                    <a:lstStyle/>
                    <a:p>
                      <a:r>
                        <a:rPr lang="fr-FR" sz="1000" dirty="0"/>
                        <a:t>On peut avoir</a:t>
                      </a:r>
                      <a:r>
                        <a:rPr lang="fr-FR" sz="1000" baseline="0" dirty="0"/>
                        <a:t> plusieurs valeurs différentes donnant lieu au même traitement.</a:t>
                      </a:r>
                    </a:p>
                    <a:p>
                      <a:r>
                        <a:rPr lang="fr-FR" sz="1000" baseline="0" dirty="0"/>
                        <a:t>L’énoncé ELSE est optionnel.</a:t>
                      </a:r>
                      <a:endParaRPr lang="fr-FR" sz="1000" dirty="0"/>
                    </a:p>
                  </a:txBody>
                  <a:tcPr/>
                </a:tc>
                <a:extLst>
                  <a:ext uri="{0D108BD9-81ED-4DB2-BD59-A6C34878D82A}">
                    <a16:rowId xmlns:a16="http://schemas.microsoft.com/office/drawing/2014/main" val="10002"/>
                  </a:ext>
                </a:extLst>
              </a:tr>
              <a:tr h="537248">
                <a:tc>
                  <a:txBody>
                    <a:bodyPr/>
                    <a:lstStyle/>
                    <a:p>
                      <a:r>
                        <a:rPr lang="fr-FR" sz="1000" dirty="0"/>
                        <a:t>Exemple</a:t>
                      </a:r>
                    </a:p>
                  </a:txBody>
                  <a:tcPr/>
                </a:tc>
                <a:tc>
                  <a:txBody>
                    <a:bodyPr/>
                    <a:lstStyle/>
                    <a:p>
                      <a:r>
                        <a:rPr lang="fr-FR" sz="1200" i="1" dirty="0"/>
                        <a:t>IF </a:t>
                      </a:r>
                      <a:r>
                        <a:rPr lang="fr-FR" sz="1000" dirty="0" err="1"/>
                        <a:t>manual</a:t>
                      </a:r>
                      <a:r>
                        <a:rPr lang="fr-FR" sz="1000" dirty="0"/>
                        <a:t> AND not(</a:t>
                      </a:r>
                      <a:r>
                        <a:rPr lang="fr-FR" sz="1000" dirty="0" err="1"/>
                        <a:t>alarm</a:t>
                      </a:r>
                      <a:r>
                        <a:rPr lang="fr-FR" sz="1000" dirty="0"/>
                        <a:t>)</a:t>
                      </a:r>
                      <a:r>
                        <a:rPr lang="fr-FR" sz="1000" baseline="0" dirty="0"/>
                        <a:t> </a:t>
                      </a:r>
                      <a:r>
                        <a:rPr lang="fr-FR" sz="1200" i="1" kern="1200" dirty="0">
                          <a:solidFill>
                            <a:schemeClr val="tx1"/>
                          </a:solidFill>
                          <a:latin typeface="+mn-lt"/>
                          <a:ea typeface="+mn-ea"/>
                          <a:cs typeface="+mn-cs"/>
                        </a:rPr>
                        <a:t>THEN</a:t>
                      </a:r>
                    </a:p>
                    <a:p>
                      <a:r>
                        <a:rPr lang="fr-FR" sz="1000" dirty="0"/>
                        <a:t>L</a:t>
                      </a:r>
                      <a:r>
                        <a:rPr lang="fr-FR" sz="1000" dirty="0" err="1"/>
                        <a:t>evel</a:t>
                      </a:r>
                      <a:r>
                        <a:rPr lang="fr-FR" sz="1000" dirty="0"/>
                        <a:t>:=</a:t>
                      </a:r>
                      <a:r>
                        <a:rPr lang="fr-FR" sz="1000" dirty="0" err="1"/>
                        <a:t>manual_level</a:t>
                      </a:r>
                      <a:r>
                        <a:rPr lang="fr-FR" sz="1000" dirty="0"/>
                        <a:t>;</a:t>
                      </a:r>
                    </a:p>
                    <a:p>
                      <a:r>
                        <a:rPr lang="fr-FR" sz="1000" dirty="0"/>
                        <a:t>bx126:=bit12 OR bit16;</a:t>
                      </a:r>
                    </a:p>
                    <a:p>
                      <a:r>
                        <a:rPr lang="fr-FR" sz="1200" i="1" kern="1200" dirty="0">
                          <a:solidFill>
                            <a:schemeClr val="tx1"/>
                          </a:solidFill>
                          <a:latin typeface="+mn-lt"/>
                          <a:ea typeface="+mn-ea"/>
                          <a:cs typeface="+mn-cs"/>
                        </a:rPr>
                        <a:t>ELSE_IF</a:t>
                      </a:r>
                      <a:r>
                        <a:rPr lang="fr-FR" sz="1000" dirty="0"/>
                        <a:t> </a:t>
                      </a:r>
                      <a:r>
                        <a:rPr lang="fr-FR" sz="1000" dirty="0" err="1"/>
                        <a:t>over_mode</a:t>
                      </a:r>
                      <a:r>
                        <a:rPr lang="fr-FR" sz="1000" dirty="0"/>
                        <a:t> </a:t>
                      </a:r>
                      <a:r>
                        <a:rPr lang="fr-FR" sz="1200" i="1" kern="1200" dirty="0">
                          <a:solidFill>
                            <a:schemeClr val="tx1"/>
                          </a:solidFill>
                          <a:latin typeface="+mn-lt"/>
                          <a:ea typeface="+mn-ea"/>
                          <a:cs typeface="+mn-cs"/>
                        </a:rPr>
                        <a:t>THEN</a:t>
                      </a:r>
                    </a:p>
                    <a:p>
                      <a:r>
                        <a:rPr lang="fr-FR" sz="1000" dirty="0" err="1"/>
                        <a:t>level</a:t>
                      </a:r>
                      <a:r>
                        <a:rPr lang="fr-FR" sz="1000" dirty="0"/>
                        <a:t>;:=(</a:t>
                      </a:r>
                      <a:r>
                        <a:rPr lang="fr-FR" sz="1000" dirty="0" err="1"/>
                        <a:t>level</a:t>
                      </a:r>
                      <a:r>
                        <a:rPr lang="fr-FR" sz="1000" dirty="0"/>
                        <a:t>*100)/scale;</a:t>
                      </a:r>
                    </a:p>
                    <a:p>
                      <a:r>
                        <a:rPr lang="fr-FR" sz="1200" i="1" kern="1200" dirty="0">
                          <a:solidFill>
                            <a:schemeClr val="tx1"/>
                          </a:solidFill>
                          <a:latin typeface="+mn-lt"/>
                          <a:ea typeface="+mn-ea"/>
                          <a:cs typeface="+mn-cs"/>
                        </a:rPr>
                        <a:t>END_IF</a:t>
                      </a:r>
                      <a:r>
                        <a:rPr lang="fr-FR" sz="1000" dirty="0"/>
                        <a:t>;</a:t>
                      </a:r>
                    </a:p>
                    <a:p>
                      <a:r>
                        <a:rPr lang="fr-FR" sz="1200" i="1" kern="1200" dirty="0">
                          <a:solidFill>
                            <a:schemeClr val="tx1"/>
                          </a:solidFill>
                          <a:latin typeface="+mn-lt"/>
                          <a:ea typeface="+mn-ea"/>
                          <a:cs typeface="+mn-cs"/>
                        </a:rPr>
                        <a:t>IF</a:t>
                      </a:r>
                      <a:r>
                        <a:rPr lang="fr-FR" sz="1000" baseline="0" dirty="0"/>
                        <a:t> </a:t>
                      </a:r>
                      <a:r>
                        <a:rPr lang="fr-FR" sz="1000" baseline="0" dirty="0" err="1"/>
                        <a:t>overflow</a:t>
                      </a:r>
                      <a:r>
                        <a:rPr lang="fr-FR" sz="1000" baseline="0" dirty="0"/>
                        <a:t> </a:t>
                      </a:r>
                      <a:r>
                        <a:rPr lang="fr-FR" sz="1200" i="1" kern="1200" dirty="0">
                          <a:solidFill>
                            <a:schemeClr val="tx1"/>
                          </a:solidFill>
                          <a:latin typeface="+mn-lt"/>
                          <a:ea typeface="+mn-ea"/>
                          <a:cs typeface="+mn-cs"/>
                        </a:rPr>
                        <a:t>THEN</a:t>
                      </a:r>
                      <a:r>
                        <a:rPr lang="fr-FR" sz="1000" baseline="0" dirty="0"/>
                        <a:t> </a:t>
                      </a:r>
                      <a:r>
                        <a:rPr lang="fr-FR" sz="1000" baseline="0" dirty="0" err="1"/>
                        <a:t>alarm_level</a:t>
                      </a:r>
                      <a:r>
                        <a:rPr lang="fr-FR" sz="1000" baseline="0" dirty="0"/>
                        <a:t>:=TRUE; </a:t>
                      </a:r>
                      <a:r>
                        <a:rPr lang="fr-FR" sz="1200" i="1" kern="1200" dirty="0">
                          <a:solidFill>
                            <a:schemeClr val="tx1"/>
                          </a:solidFill>
                          <a:latin typeface="+mn-lt"/>
                          <a:ea typeface="+mn-ea"/>
                          <a:cs typeface="+mn-cs"/>
                        </a:rPr>
                        <a:t>END_IF</a:t>
                      </a:r>
                      <a:r>
                        <a:rPr lang="fr-FR" sz="1000" baseline="0" dirty="0"/>
                        <a:t>;</a:t>
                      </a:r>
                      <a:endParaRPr lang="fr-FR" sz="1000" dirty="0"/>
                    </a:p>
                    <a:p>
                      <a:endParaRPr lang="fr-FR" sz="1000" dirty="0"/>
                    </a:p>
                  </a:txBody>
                  <a:tcPr/>
                </a:tc>
                <a:tc>
                  <a:txBody>
                    <a:bodyPr/>
                    <a:lstStyle/>
                    <a:p>
                      <a:r>
                        <a:rPr lang="fr-FR" sz="1200" i="1" dirty="0"/>
                        <a:t>CASE</a:t>
                      </a:r>
                      <a:r>
                        <a:rPr lang="fr-FR" sz="1000" dirty="0"/>
                        <a:t> </a:t>
                      </a:r>
                      <a:r>
                        <a:rPr lang="fr-FR" sz="1000" dirty="0" err="1"/>
                        <a:t>error</a:t>
                      </a:r>
                      <a:r>
                        <a:rPr lang="fr-FR" sz="1000" baseline="0" dirty="0" err="1"/>
                        <a:t>_code</a:t>
                      </a:r>
                      <a:r>
                        <a:rPr lang="fr-FR" sz="1000" baseline="0" dirty="0"/>
                        <a:t> </a:t>
                      </a:r>
                      <a:r>
                        <a:rPr lang="fr-FR" sz="1200" i="1" baseline="0" dirty="0"/>
                        <a:t>THEN</a:t>
                      </a:r>
                    </a:p>
                    <a:p>
                      <a:r>
                        <a:rPr lang="fr-FR" sz="1000" baseline="0" dirty="0"/>
                        <a:t>255 : </a:t>
                      </a:r>
                      <a:r>
                        <a:rPr lang="fr-FR" sz="1000" baseline="0" dirty="0" err="1"/>
                        <a:t>err_msg</a:t>
                      </a:r>
                      <a:r>
                        <a:rPr lang="fr-FR" sz="1000" baseline="0" dirty="0"/>
                        <a:t>:=‘Division par zéro’;</a:t>
                      </a:r>
                    </a:p>
                    <a:p>
                      <a:r>
                        <a:rPr lang="fr-FR" sz="1000" dirty="0"/>
                        <a:t>         </a:t>
                      </a:r>
                      <a:r>
                        <a:rPr lang="fr-FR" sz="1000" dirty="0" err="1"/>
                        <a:t>fatal_eror</a:t>
                      </a:r>
                      <a:r>
                        <a:rPr lang="fr-FR" sz="1000" dirty="0"/>
                        <a:t>:=TRUE;</a:t>
                      </a:r>
                    </a:p>
                    <a:p>
                      <a:pPr marL="228600" indent="-228600">
                        <a:buAutoNum type="arabicPlain"/>
                      </a:pPr>
                      <a:r>
                        <a:rPr lang="fr-FR" sz="1000" dirty="0"/>
                        <a:t>: </a:t>
                      </a:r>
                      <a:r>
                        <a:rPr lang="fr-FR" sz="1000" baseline="0" dirty="0" err="1"/>
                        <a:t>err_msg</a:t>
                      </a:r>
                      <a:r>
                        <a:rPr lang="fr-FR" sz="1000" baseline="0" dirty="0"/>
                        <a:t>:=‘Dépassement’;</a:t>
                      </a:r>
                    </a:p>
                    <a:p>
                      <a:pPr marL="228600" indent="-228600">
                        <a:buNone/>
                      </a:pPr>
                      <a:r>
                        <a:rPr lang="fr-FR" sz="1000" baseline="0" dirty="0"/>
                        <a:t>2,3  : </a:t>
                      </a:r>
                      <a:r>
                        <a:rPr lang="fr-FR" sz="1000" baseline="0" dirty="0" err="1"/>
                        <a:t>err_msg</a:t>
                      </a:r>
                      <a:r>
                        <a:rPr lang="fr-FR" sz="1000" baseline="0" dirty="0"/>
                        <a:t>:=‘Erreur de signe’;</a:t>
                      </a:r>
                    </a:p>
                    <a:p>
                      <a:pPr marL="228600" indent="-228600">
                        <a:buNone/>
                      </a:pPr>
                      <a:r>
                        <a:rPr lang="fr-FR" sz="1200" i="1" kern="1200" baseline="0" dirty="0">
                          <a:solidFill>
                            <a:schemeClr val="tx1"/>
                          </a:solidFill>
                          <a:latin typeface="+mn-lt"/>
                          <a:ea typeface="+mn-ea"/>
                          <a:cs typeface="+mn-cs"/>
                        </a:rPr>
                        <a:t>ELSE</a:t>
                      </a:r>
                    </a:p>
                    <a:p>
                      <a:pPr marL="228600" indent="-228600">
                        <a:buNone/>
                      </a:pPr>
                      <a:r>
                        <a:rPr lang="fr-FR" sz="1000" baseline="0" dirty="0" err="1"/>
                        <a:t>err_msg</a:t>
                      </a:r>
                      <a:r>
                        <a:rPr lang="fr-FR" sz="1000" baseline="0" dirty="0"/>
                        <a:t>:=‘Erreur Inconnue’;</a:t>
                      </a:r>
                    </a:p>
                    <a:p>
                      <a:pPr marL="228600" indent="-228600">
                        <a:buNone/>
                      </a:pPr>
                      <a:r>
                        <a:rPr lang="fr-FR" sz="1200" i="1" kern="1200" baseline="0" dirty="0">
                          <a:solidFill>
                            <a:schemeClr val="tx1"/>
                          </a:solidFill>
                          <a:latin typeface="+mn-lt"/>
                          <a:ea typeface="+mn-ea"/>
                          <a:cs typeface="+mn-cs"/>
                        </a:rPr>
                        <a:t>END_CASE</a:t>
                      </a:r>
                      <a:r>
                        <a:rPr lang="fr-FR" sz="1000" baseline="0" dirty="0"/>
                        <a:t>;</a:t>
                      </a:r>
                      <a:endParaRPr lang="fr-FR" sz="1000"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1132715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30234" y="1033230"/>
            <a:ext cx="7918450" cy="484094"/>
          </a:xfrm>
        </p:spPr>
        <p:txBody>
          <a:bodyPr>
            <a:noAutofit/>
          </a:bodyPr>
          <a:lstStyle/>
          <a:p>
            <a:r>
              <a:rPr lang="fr-FR" sz="3200" dirty="0"/>
              <a:t>Langage ST: Opérateurs d’itérations</a:t>
            </a:r>
          </a:p>
        </p:txBody>
      </p:sp>
      <p:sp>
        <p:nvSpPr>
          <p:cNvPr id="3" name="Espace réservé du numéro de diapositive 2"/>
          <p:cNvSpPr>
            <a:spLocks noGrp="1"/>
          </p:cNvSpPr>
          <p:nvPr>
            <p:ph type="sldNum" sz="quarter" idx="12"/>
          </p:nvPr>
        </p:nvSpPr>
        <p:spPr>
          <a:xfrm>
            <a:off x="8501463" y="6464167"/>
            <a:ext cx="609600" cy="365125"/>
          </a:xfrm>
          <a:prstGeom prst="rect">
            <a:avLst/>
          </a:prstGeom>
        </p:spPr>
        <p:txBody>
          <a:bodyPr vert="horz" lIns="91440" tIns="45720" rIns="91440" bIns="45720" rtlCol="0" anchor="ctr"/>
          <a:lstStyle>
            <a:defPPr>
              <a:defRPr lang="fr-FR"/>
            </a:defPPr>
            <a:lvl1pPr marL="0" algn="r" defTabSz="457200" rtl="0" eaLnBrk="1" latinLnBrk="0" hangingPunct="1">
              <a:defRPr sz="14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0C67E52-9A8F-2F4E-980A-EB8995491314}" type="slidenum">
              <a:rPr lang="fr-FR" sz="800" smtClean="0">
                <a:latin typeface="Times New Roman" panose="02020603050405020304" pitchFamily="18" charset="0"/>
                <a:cs typeface="Times New Roman" panose="02020603050405020304" pitchFamily="18" charset="0"/>
              </a:rPr>
              <a:pPr/>
              <a:t>24</a:t>
            </a:fld>
            <a:endParaRPr lang="fr-FR" sz="800" dirty="0">
              <a:latin typeface="Times New Roman" panose="02020603050405020304" pitchFamily="18" charset="0"/>
              <a:cs typeface="Times New Roman" panose="02020603050405020304" pitchFamily="18" charset="0"/>
            </a:endParaRPr>
          </a:p>
        </p:txBody>
      </p:sp>
      <p:graphicFrame>
        <p:nvGraphicFramePr>
          <p:cNvPr id="4" name="Tableau 3"/>
          <p:cNvGraphicFramePr>
            <a:graphicFrameLocks noGrp="1"/>
          </p:cNvGraphicFramePr>
          <p:nvPr/>
        </p:nvGraphicFramePr>
        <p:xfrm>
          <a:off x="242256" y="1613475"/>
          <a:ext cx="8839200" cy="4292487"/>
        </p:xfrm>
        <a:graphic>
          <a:graphicData uri="http://schemas.openxmlformats.org/drawingml/2006/table">
            <a:tbl>
              <a:tblPr firstRow="1" bandRow="1">
                <a:tableStyleId>{9D7B26C5-4107-4FEC-AEDC-1716B250A1EF}</a:tableStyleId>
              </a:tblPr>
              <a:tblGrid>
                <a:gridCol w="741086">
                  <a:extLst>
                    <a:ext uri="{9D8B030D-6E8A-4147-A177-3AD203B41FA5}">
                      <a16:colId xmlns:a16="http://schemas.microsoft.com/office/drawing/2014/main" val="20000"/>
                    </a:ext>
                  </a:extLst>
                </a:gridCol>
                <a:gridCol w="2230714">
                  <a:extLst>
                    <a:ext uri="{9D8B030D-6E8A-4147-A177-3AD203B41FA5}">
                      <a16:colId xmlns:a16="http://schemas.microsoft.com/office/drawing/2014/main" val="20001"/>
                    </a:ext>
                  </a:extLst>
                </a:gridCol>
                <a:gridCol w="2819400">
                  <a:extLst>
                    <a:ext uri="{9D8B030D-6E8A-4147-A177-3AD203B41FA5}">
                      <a16:colId xmlns:a16="http://schemas.microsoft.com/office/drawing/2014/main" val="20002"/>
                    </a:ext>
                  </a:extLst>
                </a:gridCol>
                <a:gridCol w="3048000">
                  <a:extLst>
                    <a:ext uri="{9D8B030D-6E8A-4147-A177-3AD203B41FA5}">
                      <a16:colId xmlns:a16="http://schemas.microsoft.com/office/drawing/2014/main" val="20003"/>
                    </a:ext>
                  </a:extLst>
                </a:gridCol>
              </a:tblGrid>
              <a:tr h="414754">
                <a:tc>
                  <a:txBody>
                    <a:bodyPr/>
                    <a:lstStyle/>
                    <a:p>
                      <a:pPr algn="l"/>
                      <a:endParaRPr lang="fr-FR" sz="1800" b="0" dirty="0"/>
                    </a:p>
                  </a:txBody>
                  <a:tcPr/>
                </a:tc>
                <a:tc>
                  <a:txBody>
                    <a:bodyPr/>
                    <a:lstStyle/>
                    <a:p>
                      <a:pPr algn="l"/>
                      <a:r>
                        <a:rPr lang="fr-FR" sz="1400" b="0" dirty="0"/>
                        <a:t>WHILE-DO-END_WHILE</a:t>
                      </a:r>
                    </a:p>
                  </a:txBody>
                  <a:tcPr/>
                </a:tc>
                <a:tc>
                  <a:txBody>
                    <a:bodyPr/>
                    <a:lstStyle/>
                    <a:p>
                      <a:pPr algn="l"/>
                      <a:r>
                        <a:rPr lang="fr-FR" sz="1400" b="0" dirty="0"/>
                        <a:t>REPEAT-UNTIL-END_REPEAT</a:t>
                      </a:r>
                    </a:p>
                  </a:txBody>
                  <a:tcPr/>
                </a:tc>
                <a:tc>
                  <a:txBody>
                    <a:bodyPr/>
                    <a:lstStyle/>
                    <a:p>
                      <a:pPr algn="l"/>
                      <a:r>
                        <a:rPr lang="fr-FR" sz="1400" b="0" dirty="0"/>
                        <a:t>FOR-TO-BY-DO-END_FOR</a:t>
                      </a:r>
                    </a:p>
                  </a:txBody>
                  <a:tcPr/>
                </a:tc>
                <a:extLst>
                  <a:ext uri="{0D108BD9-81ED-4DB2-BD59-A6C34878D82A}">
                    <a16:rowId xmlns:a16="http://schemas.microsoft.com/office/drawing/2014/main" val="10000"/>
                  </a:ext>
                </a:extLst>
              </a:tr>
              <a:tr h="1896533">
                <a:tc>
                  <a:txBody>
                    <a:bodyPr/>
                    <a:lstStyle/>
                    <a:p>
                      <a:r>
                        <a:rPr lang="fr-FR" sz="1000" dirty="0"/>
                        <a:t>Syntaxe</a:t>
                      </a:r>
                    </a:p>
                  </a:txBody>
                  <a:tcPr/>
                </a:tc>
                <a:tc>
                  <a:txBody>
                    <a:bodyPr/>
                    <a:lstStyle/>
                    <a:p>
                      <a:r>
                        <a:rPr lang="fr-FR" sz="1400" b="0" i="1" baseline="0" dirty="0">
                          <a:solidFill>
                            <a:srgbClr val="FF0000"/>
                          </a:solidFill>
                        </a:rPr>
                        <a:t>WHILE</a:t>
                      </a:r>
                      <a:r>
                        <a:rPr lang="fr-FR" sz="1000" baseline="0" dirty="0"/>
                        <a:t> &lt;Expression Booléenne&gt;  </a:t>
                      </a:r>
                      <a:r>
                        <a:rPr lang="fr-FR" sz="1400" i="1" baseline="0" dirty="0">
                          <a:solidFill>
                            <a:srgbClr val="FF0000"/>
                          </a:solidFill>
                        </a:rPr>
                        <a:t>DO</a:t>
                      </a:r>
                      <a:endParaRPr lang="fr-FR" sz="1400" b="0" i="1" kern="1200" dirty="0">
                        <a:solidFill>
                          <a:srgbClr val="FF0000"/>
                        </a:solidFill>
                        <a:latin typeface="+mn-lt"/>
                        <a:ea typeface="+mn-ea"/>
                        <a:cs typeface="+mn-cs"/>
                      </a:endParaRPr>
                    </a:p>
                    <a:p>
                      <a:r>
                        <a:rPr lang="fr-FR" sz="1000" baseline="0" dirty="0"/>
                        <a:t>&lt;énoncé&gt;</a:t>
                      </a:r>
                    </a:p>
                    <a:p>
                      <a:pPr marL="0" marR="0" indent="0" algn="l" defTabSz="914400" rtl="0" eaLnBrk="1" fontAlgn="auto" latinLnBrk="0" hangingPunct="1">
                        <a:lnSpc>
                          <a:spcPct val="100000"/>
                        </a:lnSpc>
                        <a:spcBef>
                          <a:spcPts val="0"/>
                        </a:spcBef>
                        <a:spcAft>
                          <a:spcPts val="0"/>
                        </a:spcAft>
                        <a:buClrTx/>
                        <a:buSzTx/>
                        <a:buFontTx/>
                        <a:buNone/>
                        <a:tabLst/>
                        <a:defRPr/>
                      </a:pPr>
                      <a:r>
                        <a:rPr lang="fr-FR" sz="1000" baseline="0" dirty="0"/>
                        <a:t>&lt;énoncé&gt;;</a:t>
                      </a:r>
                    </a:p>
                    <a:p>
                      <a:pPr marL="0" marR="0" indent="0" algn="l" defTabSz="914400" rtl="0" eaLnBrk="1" fontAlgn="auto" latinLnBrk="0" hangingPunct="1">
                        <a:lnSpc>
                          <a:spcPct val="100000"/>
                        </a:lnSpc>
                        <a:spcBef>
                          <a:spcPts val="0"/>
                        </a:spcBef>
                        <a:spcAft>
                          <a:spcPts val="0"/>
                        </a:spcAft>
                        <a:buClrTx/>
                        <a:buSzTx/>
                        <a:buFontTx/>
                        <a:buNone/>
                        <a:tabLst/>
                        <a:defRPr/>
                      </a:pPr>
                      <a:r>
                        <a:rPr lang="fr-FR" sz="1000" baseline="0" dirty="0"/>
                        <a:t>…</a:t>
                      </a:r>
                      <a:endParaRPr lang="fr-FR" sz="1000" dirty="0"/>
                    </a:p>
                    <a:p>
                      <a:r>
                        <a:rPr lang="fr-FR" sz="1400" b="0" i="1" kern="1200" dirty="0">
                          <a:solidFill>
                            <a:srgbClr val="FF0000"/>
                          </a:solidFill>
                          <a:latin typeface="+mn-lt"/>
                          <a:ea typeface="+mn-ea"/>
                          <a:cs typeface="+mn-cs"/>
                        </a:rPr>
                        <a:t>END_WHILE;</a:t>
                      </a:r>
                    </a:p>
                  </a:txBody>
                  <a:tcPr/>
                </a:tc>
                <a:tc>
                  <a:txBody>
                    <a:bodyPr/>
                    <a:lstStyle/>
                    <a:p>
                      <a:r>
                        <a:rPr lang="fr-FR" sz="1400" b="0" i="1" baseline="0" dirty="0">
                          <a:solidFill>
                            <a:srgbClr val="FF0000"/>
                          </a:solidFill>
                        </a:rPr>
                        <a:t>REPEAT</a:t>
                      </a:r>
                      <a:endParaRPr lang="fr-FR" sz="1400" b="0" i="1" kern="1200" dirty="0">
                        <a:solidFill>
                          <a:srgbClr val="FF0000"/>
                        </a:solidFill>
                        <a:latin typeface="+mn-lt"/>
                        <a:ea typeface="+mn-ea"/>
                        <a:cs typeface="+mn-cs"/>
                      </a:endParaRPr>
                    </a:p>
                    <a:p>
                      <a:r>
                        <a:rPr lang="fr-FR" sz="1000" baseline="0" dirty="0"/>
                        <a:t>&lt;énoncé&gt;;</a:t>
                      </a:r>
                    </a:p>
                    <a:p>
                      <a:pPr marL="0" marR="0" indent="0" algn="l" defTabSz="914400" rtl="0" eaLnBrk="1" fontAlgn="auto" latinLnBrk="0" hangingPunct="1">
                        <a:lnSpc>
                          <a:spcPct val="100000"/>
                        </a:lnSpc>
                        <a:spcBef>
                          <a:spcPts val="0"/>
                        </a:spcBef>
                        <a:spcAft>
                          <a:spcPts val="0"/>
                        </a:spcAft>
                        <a:buClrTx/>
                        <a:buSzTx/>
                        <a:buFontTx/>
                        <a:buNone/>
                        <a:tabLst/>
                        <a:defRPr/>
                      </a:pPr>
                      <a:r>
                        <a:rPr lang="fr-FR" sz="1000" baseline="0" dirty="0"/>
                        <a:t>&lt;énoncé&gt;;</a:t>
                      </a:r>
                    </a:p>
                    <a:p>
                      <a:pPr marL="0" marR="0" indent="0" algn="l" defTabSz="914400" rtl="0" eaLnBrk="1" fontAlgn="auto" latinLnBrk="0" hangingPunct="1">
                        <a:lnSpc>
                          <a:spcPct val="100000"/>
                        </a:lnSpc>
                        <a:spcBef>
                          <a:spcPts val="0"/>
                        </a:spcBef>
                        <a:spcAft>
                          <a:spcPts val="0"/>
                        </a:spcAft>
                        <a:buClrTx/>
                        <a:buSzTx/>
                        <a:buFontTx/>
                        <a:buNone/>
                        <a:tabLst/>
                        <a:defRPr/>
                      </a:pPr>
                      <a:r>
                        <a:rPr lang="fr-FR" sz="1000" baseline="0" dirty="0"/>
                        <a:t>…</a:t>
                      </a:r>
                      <a:endParaRPr lang="fr-FR" sz="1000" dirty="0"/>
                    </a:p>
                    <a:p>
                      <a:r>
                        <a:rPr lang="fr-FR" sz="1400" b="0" i="1" kern="1200" dirty="0">
                          <a:solidFill>
                            <a:srgbClr val="FF0000"/>
                          </a:solidFill>
                          <a:latin typeface="+mn-lt"/>
                          <a:ea typeface="+mn-ea"/>
                          <a:cs typeface="+mn-cs"/>
                        </a:rPr>
                        <a:t>UNTIL </a:t>
                      </a:r>
                      <a:r>
                        <a:rPr lang="fr-FR" sz="1000" baseline="0" dirty="0"/>
                        <a:t>&lt;</a:t>
                      </a:r>
                      <a:r>
                        <a:rPr lang="fr-FR" sz="1000" kern="1200" baseline="0" dirty="0">
                          <a:solidFill>
                            <a:schemeClr val="tx1"/>
                          </a:solidFill>
                          <a:latin typeface="+mn-lt"/>
                          <a:ea typeface="+mn-ea"/>
                          <a:cs typeface="+mn-cs"/>
                        </a:rPr>
                        <a:t>Expression</a:t>
                      </a:r>
                      <a:r>
                        <a:rPr lang="fr-FR" sz="1000" baseline="0" dirty="0"/>
                        <a:t> </a:t>
                      </a:r>
                      <a:r>
                        <a:rPr lang="fr-FR" sz="1000" kern="1200" baseline="0" dirty="0">
                          <a:solidFill>
                            <a:schemeClr val="tx1"/>
                          </a:solidFill>
                          <a:latin typeface="+mn-lt"/>
                          <a:ea typeface="+mn-ea"/>
                          <a:cs typeface="+mn-cs"/>
                        </a:rPr>
                        <a:t>Booléenne</a:t>
                      </a:r>
                      <a:r>
                        <a:rPr lang="fr-FR" sz="1000" baseline="0" dirty="0"/>
                        <a:t>&gt; </a:t>
                      </a:r>
                      <a:endParaRPr lang="fr-FR" sz="1000" b="0" i="1" kern="1200" dirty="0">
                        <a:solidFill>
                          <a:srgbClr val="FF0000"/>
                        </a:solidFill>
                        <a:latin typeface="+mn-lt"/>
                        <a:ea typeface="+mn-ea"/>
                        <a:cs typeface="+mn-cs"/>
                      </a:endParaRPr>
                    </a:p>
                    <a:p>
                      <a:r>
                        <a:rPr lang="fr-FR" sz="1400" b="0" i="1" kern="1200" dirty="0">
                          <a:solidFill>
                            <a:srgbClr val="FF0000"/>
                          </a:solidFill>
                          <a:latin typeface="+mn-lt"/>
                          <a:ea typeface="+mn-ea"/>
                          <a:cs typeface="+mn-cs"/>
                        </a:rPr>
                        <a:t>END_REPEAT;</a:t>
                      </a:r>
                    </a:p>
                    <a:p>
                      <a:endParaRPr lang="fr-FR" sz="1000" dirty="0"/>
                    </a:p>
                  </a:txBody>
                  <a:tcPr/>
                </a:tc>
                <a:tc>
                  <a:txBody>
                    <a:bodyPr/>
                    <a:lstStyle/>
                    <a:p>
                      <a:r>
                        <a:rPr lang="fr-FR" sz="1400" b="0" i="1" baseline="0" dirty="0">
                          <a:solidFill>
                            <a:srgbClr val="FF0000"/>
                          </a:solidFill>
                        </a:rPr>
                        <a:t>FOR</a:t>
                      </a:r>
                      <a:r>
                        <a:rPr lang="fr-FR" sz="1000" baseline="0" dirty="0"/>
                        <a:t>&lt;index&gt;:=&lt;mini&gt; </a:t>
                      </a:r>
                      <a:r>
                        <a:rPr lang="fr-FR" sz="1400" b="0" i="1" kern="1200" dirty="0">
                          <a:solidFill>
                            <a:srgbClr val="FF0000"/>
                          </a:solidFill>
                          <a:latin typeface="+mn-lt"/>
                          <a:ea typeface="+mn-ea"/>
                          <a:cs typeface="+mn-cs"/>
                        </a:rPr>
                        <a:t>TO</a:t>
                      </a:r>
                      <a:r>
                        <a:rPr lang="fr-FR" sz="1000" baseline="0" dirty="0"/>
                        <a:t> &lt;maxi&gt; </a:t>
                      </a:r>
                      <a:r>
                        <a:rPr lang="fr-FR" sz="1400" b="0" i="1" kern="1200" dirty="0">
                          <a:solidFill>
                            <a:srgbClr val="FF0000"/>
                          </a:solidFill>
                          <a:latin typeface="+mn-lt"/>
                          <a:ea typeface="+mn-ea"/>
                          <a:cs typeface="+mn-cs"/>
                        </a:rPr>
                        <a:t>BY</a:t>
                      </a:r>
                      <a:r>
                        <a:rPr lang="fr-FR" sz="1000" baseline="0" dirty="0"/>
                        <a:t> &lt;</a:t>
                      </a:r>
                      <a:r>
                        <a:rPr lang="fr-FR" sz="1000" baseline="0" dirty="0" err="1"/>
                        <a:t>pass</a:t>
                      </a:r>
                      <a:r>
                        <a:rPr lang="fr-FR" sz="1000" baseline="0" dirty="0"/>
                        <a:t>&gt; </a:t>
                      </a:r>
                      <a:r>
                        <a:rPr lang="fr-FR" sz="1400" b="0" i="1" kern="1200" dirty="0">
                          <a:solidFill>
                            <a:srgbClr val="FF0000"/>
                          </a:solidFill>
                          <a:latin typeface="+mn-lt"/>
                          <a:ea typeface="+mn-ea"/>
                          <a:cs typeface="+mn-cs"/>
                        </a:rPr>
                        <a:t>DO</a:t>
                      </a:r>
                    </a:p>
                    <a:p>
                      <a:r>
                        <a:rPr lang="fr-FR" sz="1000" baseline="0" dirty="0"/>
                        <a:t>&lt;énoncé&gt;;</a:t>
                      </a:r>
                    </a:p>
                    <a:p>
                      <a:pPr marL="0" marR="0" indent="0" algn="l" defTabSz="914400" rtl="0" eaLnBrk="1" fontAlgn="auto" latinLnBrk="0" hangingPunct="1">
                        <a:lnSpc>
                          <a:spcPct val="100000"/>
                        </a:lnSpc>
                        <a:spcBef>
                          <a:spcPts val="0"/>
                        </a:spcBef>
                        <a:spcAft>
                          <a:spcPts val="0"/>
                        </a:spcAft>
                        <a:buClrTx/>
                        <a:buSzTx/>
                        <a:buFontTx/>
                        <a:buNone/>
                        <a:tabLst/>
                        <a:defRPr/>
                      </a:pPr>
                      <a:r>
                        <a:rPr lang="fr-FR" sz="1000" baseline="0" dirty="0"/>
                        <a:t>&lt;énoncé&gt;;</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1400" b="0" i="1" kern="1200" dirty="0">
                        <a:solidFill>
                          <a:srgbClr val="FF0000"/>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000" baseline="0" dirty="0"/>
                        <a:t>…</a:t>
                      </a:r>
                      <a:endParaRPr lang="fr-FR" sz="1000" b="0" i="1" kern="1200" dirty="0">
                        <a:solidFill>
                          <a:srgbClr val="FF0000"/>
                        </a:solidFill>
                        <a:latin typeface="+mn-lt"/>
                        <a:ea typeface="+mn-ea"/>
                        <a:cs typeface="+mn-cs"/>
                      </a:endParaRPr>
                    </a:p>
                    <a:p>
                      <a:r>
                        <a:rPr lang="fr-FR" sz="1400" b="0" i="1" kern="1200" dirty="0">
                          <a:solidFill>
                            <a:srgbClr val="FF0000"/>
                          </a:solidFill>
                          <a:latin typeface="+mn-lt"/>
                          <a:ea typeface="+mn-ea"/>
                          <a:cs typeface="+mn-cs"/>
                        </a:rPr>
                        <a:t>END_DO;</a:t>
                      </a:r>
                    </a:p>
                    <a:p>
                      <a:endParaRPr lang="fr-FR" sz="1000" dirty="0"/>
                    </a:p>
                  </a:txBody>
                  <a:tcPr/>
                </a:tc>
                <a:extLst>
                  <a:ext uri="{0D108BD9-81ED-4DB2-BD59-A6C34878D82A}">
                    <a16:rowId xmlns:a16="http://schemas.microsoft.com/office/drawing/2014/main" val="10001"/>
                  </a:ext>
                </a:extLst>
              </a:tr>
              <a:tr h="237067">
                <a:tc>
                  <a:txBody>
                    <a:bodyPr/>
                    <a:lstStyle/>
                    <a:p>
                      <a:endParaRPr lang="fr-FR" dirty="0"/>
                    </a:p>
                  </a:txBody>
                  <a:tcPr/>
                </a:tc>
                <a:tc>
                  <a:txBody>
                    <a:bodyPr/>
                    <a:lstStyle/>
                    <a:p>
                      <a:endParaRPr lang="fr-FR" sz="1000" kern="1200" dirty="0">
                        <a:solidFill>
                          <a:schemeClr val="tx1"/>
                        </a:solidFill>
                        <a:latin typeface="+mn-lt"/>
                        <a:ea typeface="+mn-ea"/>
                        <a:cs typeface="+mn-cs"/>
                      </a:endParaRPr>
                    </a:p>
                  </a:txBody>
                  <a:tcPr/>
                </a:tc>
                <a:tc>
                  <a:txBody>
                    <a:bodyPr/>
                    <a:lstStyle/>
                    <a:p>
                      <a:endParaRPr lang="fr-FR" sz="1000" dirty="0"/>
                    </a:p>
                  </a:txBody>
                  <a:tcPr/>
                </a:tc>
                <a:tc>
                  <a:txBody>
                    <a:bodyPr/>
                    <a:lstStyle/>
                    <a:p>
                      <a:r>
                        <a:rPr lang="fr-FR" sz="900" baseline="0" dirty="0"/>
                        <a:t>BY est optionnel, par défaut, l’incrément est de 1.</a:t>
                      </a:r>
                    </a:p>
                  </a:txBody>
                  <a:tcPr/>
                </a:tc>
                <a:extLst>
                  <a:ext uri="{0D108BD9-81ED-4DB2-BD59-A6C34878D82A}">
                    <a16:rowId xmlns:a16="http://schemas.microsoft.com/office/drawing/2014/main" val="10002"/>
                  </a:ext>
                </a:extLst>
              </a:tr>
              <a:tr h="287867">
                <a:tc>
                  <a:txBody>
                    <a:bodyPr/>
                    <a:lstStyle/>
                    <a:p>
                      <a:endParaRPr lang="fr-FR" dirty="0"/>
                    </a:p>
                  </a:txBody>
                  <a:tcPr/>
                </a:tc>
                <a:tc>
                  <a:txBody>
                    <a:bodyPr/>
                    <a:lstStyle/>
                    <a:p>
                      <a:endParaRPr lang="fr-FR" sz="1000" kern="1200" dirty="0">
                        <a:solidFill>
                          <a:schemeClr val="tx1"/>
                        </a:solidFill>
                        <a:latin typeface="+mn-lt"/>
                        <a:ea typeface="+mn-ea"/>
                        <a:cs typeface="+mn-cs"/>
                      </a:endParaRPr>
                    </a:p>
                  </a:txBody>
                  <a:tcPr/>
                </a:tc>
                <a:tc>
                  <a:txBody>
                    <a:bodyPr/>
                    <a:lstStyle/>
                    <a:p>
                      <a:r>
                        <a:rPr lang="fr-FR" sz="1000" i="1" kern="1200" dirty="0">
                          <a:solidFill>
                            <a:schemeClr val="tx1"/>
                          </a:solidFill>
                          <a:latin typeface="+mn-lt"/>
                          <a:ea typeface="+mn-ea"/>
                          <a:cs typeface="+mn-cs"/>
                        </a:rPr>
                        <a:t>S</a:t>
                      </a:r>
                      <a:r>
                        <a:rPr lang="fr-FR" sz="1000" i="1" kern="1200" dirty="0" err="1">
                          <a:solidFill>
                            <a:schemeClr val="tx1"/>
                          </a:solidFill>
                          <a:latin typeface="+mn-lt"/>
                          <a:ea typeface="+mn-ea"/>
                          <a:cs typeface="+mn-cs"/>
                        </a:rPr>
                        <a:t>tring</a:t>
                      </a:r>
                      <a:r>
                        <a:rPr lang="fr-FR" sz="1000" i="1" kern="1200" dirty="0">
                          <a:solidFill>
                            <a:schemeClr val="tx1"/>
                          </a:solidFill>
                          <a:latin typeface="+mn-lt"/>
                          <a:ea typeface="+mn-ea"/>
                          <a:cs typeface="+mn-cs"/>
                        </a:rPr>
                        <a:t>:=‘’ (*vide*);</a:t>
                      </a:r>
                    </a:p>
                    <a:p>
                      <a:r>
                        <a:rPr lang="fr-FR" sz="1000" kern="1200" baseline="0" dirty="0">
                          <a:solidFill>
                            <a:schemeClr val="tx1"/>
                          </a:solidFill>
                          <a:latin typeface="+mn-lt"/>
                          <a:ea typeface="+mn-ea"/>
                          <a:cs typeface="+mn-cs"/>
                        </a:rPr>
                        <a:t>N</a:t>
                      </a:r>
                      <a:r>
                        <a:rPr lang="fr-FR" sz="1000" kern="1200" baseline="0" dirty="0" err="1">
                          <a:solidFill>
                            <a:schemeClr val="tx1"/>
                          </a:solidFill>
                          <a:latin typeface="+mn-lt"/>
                          <a:ea typeface="+mn-ea"/>
                          <a:cs typeface="+mn-cs"/>
                        </a:rPr>
                        <a:t>bchar</a:t>
                      </a:r>
                      <a:r>
                        <a:rPr lang="fr-FR" sz="1000" i="1" kern="1200" dirty="0">
                          <a:solidFill>
                            <a:schemeClr val="tx1"/>
                          </a:solidFill>
                          <a:latin typeface="+mn-lt"/>
                          <a:ea typeface="+mn-ea"/>
                          <a:cs typeface="+mn-cs"/>
                        </a:rPr>
                        <a:t>:=0;</a:t>
                      </a:r>
                    </a:p>
                    <a:p>
                      <a:r>
                        <a:rPr lang="fr-FR" sz="1200" i="1" kern="1200" dirty="0">
                          <a:solidFill>
                            <a:schemeClr val="tx1"/>
                          </a:solidFill>
                          <a:latin typeface="+mn-lt"/>
                          <a:ea typeface="+mn-ea"/>
                          <a:cs typeface="+mn-cs"/>
                        </a:rPr>
                        <a:t>IF </a:t>
                      </a:r>
                      <a:r>
                        <a:rPr lang="fr-FR" sz="1000" i="1" kern="1200" dirty="0" err="1">
                          <a:solidFill>
                            <a:schemeClr val="tx1"/>
                          </a:solidFill>
                          <a:latin typeface="+mn-lt"/>
                          <a:ea typeface="+mn-ea"/>
                          <a:cs typeface="+mn-cs"/>
                        </a:rPr>
                        <a:t>ComlsReady</a:t>
                      </a:r>
                      <a:r>
                        <a:rPr lang="fr-FR" sz="1000" i="1" kern="1200" dirty="0">
                          <a:solidFill>
                            <a:schemeClr val="tx1"/>
                          </a:solidFill>
                          <a:latin typeface="+mn-lt"/>
                          <a:ea typeface="+mn-ea"/>
                          <a:cs typeface="+mn-cs"/>
                        </a:rPr>
                        <a:t>() </a:t>
                      </a:r>
                      <a:r>
                        <a:rPr lang="fr-FR" sz="1200" i="1" kern="1200" dirty="0">
                          <a:solidFill>
                            <a:schemeClr val="tx1"/>
                          </a:solidFill>
                          <a:latin typeface="+mn-lt"/>
                          <a:ea typeface="+mn-ea"/>
                          <a:cs typeface="+mn-cs"/>
                        </a:rPr>
                        <a:t>THEN</a:t>
                      </a:r>
                    </a:p>
                    <a:p>
                      <a:r>
                        <a:rPr lang="fr-FR" sz="1200" i="1" kern="1200" dirty="0">
                          <a:solidFill>
                            <a:schemeClr val="tx1"/>
                          </a:solidFill>
                          <a:latin typeface="+mn-lt"/>
                          <a:ea typeface="+mn-ea"/>
                          <a:cs typeface="+mn-cs"/>
                        </a:rPr>
                        <a:t>REPEAT</a:t>
                      </a:r>
                    </a:p>
                    <a:p>
                      <a:r>
                        <a:rPr lang="fr-FR" sz="1000" i="1" kern="1200" dirty="0">
                          <a:solidFill>
                            <a:schemeClr val="tx1"/>
                          </a:solidFill>
                          <a:latin typeface="+mn-lt"/>
                          <a:ea typeface="+mn-ea"/>
                          <a:cs typeface="+mn-cs"/>
                        </a:rPr>
                        <a:t>     S</a:t>
                      </a:r>
                      <a:r>
                        <a:rPr lang="fr-FR" sz="1000" i="1" kern="1200" dirty="0" err="1">
                          <a:solidFill>
                            <a:schemeClr val="tx1"/>
                          </a:solidFill>
                          <a:latin typeface="+mn-lt"/>
                          <a:ea typeface="+mn-ea"/>
                          <a:cs typeface="+mn-cs"/>
                        </a:rPr>
                        <a:t>tring</a:t>
                      </a:r>
                      <a:r>
                        <a:rPr lang="fr-FR" sz="1000" i="1" kern="1200" dirty="0">
                          <a:solidFill>
                            <a:schemeClr val="tx1"/>
                          </a:solidFill>
                          <a:latin typeface="+mn-lt"/>
                          <a:ea typeface="+mn-ea"/>
                          <a:cs typeface="+mn-cs"/>
                        </a:rPr>
                        <a:t>:=</a:t>
                      </a:r>
                      <a:r>
                        <a:rPr lang="fr-FR" sz="1000" i="1" kern="1200" dirty="0" err="1">
                          <a:solidFill>
                            <a:schemeClr val="tx1"/>
                          </a:solidFill>
                          <a:latin typeface="+mn-lt"/>
                          <a:ea typeface="+mn-ea"/>
                          <a:cs typeface="+mn-cs"/>
                        </a:rPr>
                        <a:t>string+ComGetChar</a:t>
                      </a:r>
                      <a:r>
                        <a:rPr lang="fr-FR" sz="1000" i="1" kern="1200" dirty="0">
                          <a:solidFill>
                            <a:schemeClr val="tx1"/>
                          </a:solidFill>
                          <a:latin typeface="+mn-lt"/>
                          <a:ea typeface="+mn-ea"/>
                          <a:cs typeface="+mn-cs"/>
                        </a:rPr>
                        <a:t>();</a:t>
                      </a:r>
                    </a:p>
                    <a:p>
                      <a:r>
                        <a:rPr lang="fr-FR" sz="1000" i="1" kern="1200" dirty="0">
                          <a:solidFill>
                            <a:schemeClr val="tx1"/>
                          </a:solidFill>
                          <a:latin typeface="+mn-lt"/>
                          <a:ea typeface="+mn-ea"/>
                          <a:cs typeface="+mn-cs"/>
                        </a:rPr>
                        <a:t>     N</a:t>
                      </a:r>
                      <a:r>
                        <a:rPr lang="fr-FR" sz="1000" i="1" kern="1200" dirty="0" err="1">
                          <a:solidFill>
                            <a:schemeClr val="tx1"/>
                          </a:solidFill>
                          <a:latin typeface="+mn-lt"/>
                          <a:ea typeface="+mn-ea"/>
                          <a:cs typeface="+mn-cs"/>
                        </a:rPr>
                        <a:t>bchar</a:t>
                      </a:r>
                      <a:r>
                        <a:rPr lang="fr-FR" sz="1000" i="1" kern="1200" dirty="0">
                          <a:solidFill>
                            <a:schemeClr val="tx1"/>
                          </a:solidFill>
                          <a:latin typeface="+mn-lt"/>
                          <a:ea typeface="+mn-ea"/>
                          <a:cs typeface="+mn-cs"/>
                        </a:rPr>
                        <a:t>:=nbchar+1;</a:t>
                      </a:r>
                    </a:p>
                    <a:p>
                      <a:r>
                        <a:rPr lang="fr-FR" sz="1200" i="1" kern="1200" dirty="0">
                          <a:solidFill>
                            <a:schemeClr val="tx1"/>
                          </a:solidFill>
                          <a:latin typeface="+mn-lt"/>
                          <a:ea typeface="+mn-ea"/>
                          <a:cs typeface="+mn-cs"/>
                        </a:rPr>
                        <a:t>UNTIL</a:t>
                      </a:r>
                      <a:r>
                        <a:rPr lang="fr-FR" sz="1200" i="1" kern="1200" baseline="0" dirty="0">
                          <a:solidFill>
                            <a:schemeClr val="tx1"/>
                          </a:solidFill>
                          <a:latin typeface="+mn-lt"/>
                          <a:ea typeface="+mn-ea"/>
                          <a:cs typeface="+mn-cs"/>
                        </a:rPr>
                        <a:t> (</a:t>
                      </a:r>
                      <a:r>
                        <a:rPr lang="fr-FR" sz="1000" i="1" kern="1200" baseline="0" dirty="0">
                          <a:solidFill>
                            <a:schemeClr val="tx1"/>
                          </a:solidFill>
                          <a:latin typeface="+mn-lt"/>
                          <a:ea typeface="+mn-ea"/>
                          <a:cs typeface="+mn-cs"/>
                        </a:rPr>
                        <a:t>(</a:t>
                      </a:r>
                      <a:r>
                        <a:rPr lang="fr-FR" sz="1000" i="1" kern="1200" baseline="0" dirty="0" err="1">
                          <a:solidFill>
                            <a:schemeClr val="tx1"/>
                          </a:solidFill>
                          <a:latin typeface="+mn-lt"/>
                          <a:ea typeface="+mn-ea"/>
                          <a:cs typeface="+mn-cs"/>
                        </a:rPr>
                        <a:t>nbchar</a:t>
                      </a:r>
                      <a:r>
                        <a:rPr lang="fr-FR" sz="1000" i="1" kern="1200" baseline="0" dirty="0">
                          <a:solidFill>
                            <a:schemeClr val="tx1"/>
                          </a:solidFill>
                          <a:latin typeface="+mn-lt"/>
                          <a:ea typeface="+mn-ea"/>
                          <a:cs typeface="+mn-cs"/>
                        </a:rPr>
                        <a:t>&gt;=16</a:t>
                      </a:r>
                      <a:r>
                        <a:rPr lang="fr-FR" sz="1200" i="1" kern="1200" baseline="0" dirty="0">
                          <a:solidFill>
                            <a:schemeClr val="tx1"/>
                          </a:solidFill>
                          <a:latin typeface="+mn-lt"/>
                          <a:ea typeface="+mn-ea"/>
                          <a:cs typeface="+mn-cs"/>
                        </a:rPr>
                        <a:t>)OR NOT(</a:t>
                      </a:r>
                      <a:r>
                        <a:rPr lang="fr-FR" sz="1000" i="1" kern="1200" baseline="0" dirty="0" err="1">
                          <a:solidFill>
                            <a:schemeClr val="tx1"/>
                          </a:solidFill>
                          <a:latin typeface="+mn-lt"/>
                          <a:ea typeface="+mn-ea"/>
                          <a:cs typeface="+mn-cs"/>
                        </a:rPr>
                        <a:t>ComlsReady</a:t>
                      </a:r>
                      <a:r>
                        <a:rPr lang="fr-FR" sz="1000" i="1" kern="1200" baseline="0" dirty="0">
                          <a:solidFill>
                            <a:schemeClr val="tx1"/>
                          </a:solidFill>
                          <a:latin typeface="+mn-lt"/>
                          <a:ea typeface="+mn-ea"/>
                          <a:cs typeface="+mn-cs"/>
                        </a:rPr>
                        <a:t>(</a:t>
                      </a:r>
                      <a:r>
                        <a:rPr lang="fr-FR" sz="1200" i="1" kern="1200" baseline="0" dirty="0">
                          <a:solidFill>
                            <a:schemeClr val="tx1"/>
                          </a:solidFill>
                          <a:latin typeface="+mn-lt"/>
                          <a:ea typeface="+mn-ea"/>
                          <a:cs typeface="+mn-cs"/>
                        </a:rPr>
                        <a:t>)))</a:t>
                      </a:r>
                    </a:p>
                    <a:p>
                      <a:r>
                        <a:rPr lang="fr-FR" sz="1200" i="1" kern="1200" baseline="0" dirty="0">
                          <a:solidFill>
                            <a:schemeClr val="tx1"/>
                          </a:solidFill>
                          <a:latin typeface="+mn-lt"/>
                          <a:ea typeface="+mn-ea"/>
                          <a:cs typeface="+mn-cs"/>
                        </a:rPr>
                        <a:t>END_REPEAT;</a:t>
                      </a:r>
                    </a:p>
                  </a:txBody>
                  <a:tcPr/>
                </a:tc>
                <a:tc>
                  <a:txBody>
                    <a:bodyPr/>
                    <a:lstStyle/>
                    <a:p>
                      <a:r>
                        <a:rPr lang="fr-FR" sz="900" baseline="0" dirty="0"/>
                        <a:t>L</a:t>
                      </a:r>
                      <a:r>
                        <a:rPr lang="fr-FR" sz="900" baseline="0" dirty="0" err="1"/>
                        <a:t>ength</a:t>
                      </a:r>
                      <a:r>
                        <a:rPr lang="fr-FR" sz="900" baseline="0" dirty="0"/>
                        <a:t>:=</a:t>
                      </a:r>
                      <a:r>
                        <a:rPr lang="fr-FR" sz="900" baseline="0" dirty="0" err="1"/>
                        <a:t>mlen</a:t>
                      </a:r>
                      <a:r>
                        <a:rPr lang="fr-FR" sz="900" baseline="0" dirty="0"/>
                        <a:t>(message);</a:t>
                      </a:r>
                    </a:p>
                    <a:p>
                      <a:r>
                        <a:rPr lang="fr-FR" sz="900" baseline="0" dirty="0"/>
                        <a:t>F</a:t>
                      </a:r>
                      <a:r>
                        <a:rPr lang="fr-FR" sz="900" baseline="0" dirty="0" err="1"/>
                        <a:t>ound</a:t>
                      </a:r>
                      <a:r>
                        <a:rPr lang="fr-FR" sz="900" baseline="0" dirty="0"/>
                        <a:t>:=FALSE;</a:t>
                      </a:r>
                    </a:p>
                    <a:p>
                      <a:r>
                        <a:rPr lang="fr-FR" sz="1200" i="1" kern="1200" dirty="0">
                          <a:solidFill>
                            <a:schemeClr val="tx1"/>
                          </a:solidFill>
                          <a:latin typeface="+mn-lt"/>
                          <a:ea typeface="+mn-ea"/>
                          <a:cs typeface="+mn-cs"/>
                        </a:rPr>
                        <a:t>FOR</a:t>
                      </a:r>
                      <a:r>
                        <a:rPr lang="fr-FR" sz="900" baseline="0" dirty="0"/>
                        <a:t> index:=1 </a:t>
                      </a:r>
                      <a:r>
                        <a:rPr lang="fr-FR" sz="1200" i="1" kern="1200" dirty="0">
                          <a:solidFill>
                            <a:schemeClr val="tx1"/>
                          </a:solidFill>
                          <a:latin typeface="+mn-lt"/>
                          <a:ea typeface="+mn-ea"/>
                          <a:cs typeface="+mn-cs"/>
                        </a:rPr>
                        <a:t>TO </a:t>
                      </a:r>
                      <a:r>
                        <a:rPr lang="fr-FR" sz="900" baseline="0" dirty="0" err="1"/>
                        <a:t>length</a:t>
                      </a:r>
                      <a:r>
                        <a:rPr lang="fr-FR" sz="900" baseline="0" dirty="0"/>
                        <a:t> </a:t>
                      </a:r>
                      <a:r>
                        <a:rPr lang="fr-FR" sz="1200" i="1" kern="1200" dirty="0">
                          <a:solidFill>
                            <a:schemeClr val="tx1"/>
                          </a:solidFill>
                          <a:latin typeface="+mn-lt"/>
                          <a:ea typeface="+mn-ea"/>
                          <a:cs typeface="+mn-cs"/>
                        </a:rPr>
                        <a:t>DO</a:t>
                      </a:r>
                    </a:p>
                    <a:p>
                      <a:r>
                        <a:rPr lang="fr-FR" sz="900" baseline="0" dirty="0"/>
                        <a:t>       Code:=ascii(</a:t>
                      </a:r>
                      <a:r>
                        <a:rPr lang="fr-FR" sz="900" baseline="0" dirty="0" err="1"/>
                        <a:t>message,index</a:t>
                      </a:r>
                      <a:r>
                        <a:rPr lang="fr-FR" sz="900" baseline="0" dirty="0"/>
                        <a:t>);</a:t>
                      </a:r>
                    </a:p>
                    <a:p>
                      <a:r>
                        <a:rPr lang="fr-FR" sz="1200" i="1" kern="1200" dirty="0">
                          <a:solidFill>
                            <a:schemeClr val="tx1"/>
                          </a:solidFill>
                          <a:latin typeface="+mn-lt"/>
                          <a:ea typeface="+mn-ea"/>
                          <a:cs typeface="+mn-cs"/>
                        </a:rPr>
                        <a:t>      IF </a:t>
                      </a:r>
                      <a:r>
                        <a:rPr lang="fr-FR" sz="900" baseline="0" dirty="0"/>
                        <a:t>code:=</a:t>
                      </a:r>
                      <a:r>
                        <a:rPr lang="fr-FR" sz="900" baseline="0" dirty="0" err="1"/>
                        <a:t>searched_chard</a:t>
                      </a:r>
                      <a:r>
                        <a:rPr lang="fr-FR" sz="900" baseline="0" dirty="0"/>
                        <a:t> </a:t>
                      </a:r>
                      <a:r>
                        <a:rPr lang="fr-FR" sz="1200" i="1" kern="1200" dirty="0">
                          <a:solidFill>
                            <a:schemeClr val="tx1"/>
                          </a:solidFill>
                          <a:latin typeface="+mn-lt"/>
                          <a:ea typeface="+mn-ea"/>
                          <a:cs typeface="+mn-cs"/>
                        </a:rPr>
                        <a:t>THEN</a:t>
                      </a:r>
                    </a:p>
                    <a:p>
                      <a:r>
                        <a:rPr lang="fr-FR" sz="900" baseline="0" dirty="0"/>
                        <a:t>                      F</a:t>
                      </a:r>
                      <a:r>
                        <a:rPr lang="fr-FR" sz="900" baseline="0" dirty="0" err="1"/>
                        <a:t>ound</a:t>
                      </a:r>
                      <a:r>
                        <a:rPr lang="fr-FR" sz="900" baseline="0" dirty="0"/>
                        <a:t>:=TRUE;</a:t>
                      </a:r>
                    </a:p>
                    <a:p>
                      <a:r>
                        <a:rPr lang="fr-FR" sz="1200" i="1" kern="1200" dirty="0">
                          <a:solidFill>
                            <a:schemeClr val="tx1"/>
                          </a:solidFill>
                          <a:latin typeface="+mn-lt"/>
                          <a:ea typeface="+mn-ea"/>
                          <a:cs typeface="+mn-cs"/>
                        </a:rPr>
                        <a:t>                 EXIT</a:t>
                      </a:r>
                      <a:r>
                        <a:rPr lang="fr-FR" sz="900" baseline="0" dirty="0"/>
                        <a:t>;</a:t>
                      </a:r>
                    </a:p>
                    <a:p>
                      <a:r>
                        <a:rPr lang="fr-FR" sz="1200" i="1" kern="1200" dirty="0">
                          <a:solidFill>
                            <a:schemeClr val="tx1"/>
                          </a:solidFill>
                          <a:latin typeface="+mn-lt"/>
                          <a:ea typeface="+mn-ea"/>
                          <a:cs typeface="+mn-cs"/>
                        </a:rPr>
                        <a:t>      END_IF</a:t>
                      </a:r>
                      <a:r>
                        <a:rPr lang="fr-FR" sz="900" baseline="0" dirty="0"/>
                        <a:t>;</a:t>
                      </a:r>
                    </a:p>
                    <a:p>
                      <a:r>
                        <a:rPr lang="fr-FR" sz="1200" i="1" kern="1200" dirty="0">
                          <a:solidFill>
                            <a:schemeClr val="tx1"/>
                          </a:solidFill>
                          <a:latin typeface="+mn-lt"/>
                          <a:ea typeface="+mn-ea"/>
                          <a:cs typeface="+mn-cs"/>
                        </a:rPr>
                        <a:t>END_FOR</a:t>
                      </a:r>
                      <a:r>
                        <a:rPr lang="fr-FR" sz="900" baseline="0" dirty="0"/>
                        <a:t>;</a:t>
                      </a:r>
                    </a:p>
                  </a:txBody>
                  <a:tcPr/>
                </a:tc>
                <a:extLst>
                  <a:ext uri="{0D108BD9-81ED-4DB2-BD59-A6C34878D82A}">
                    <a16:rowId xmlns:a16="http://schemas.microsoft.com/office/drawing/2014/main" val="10003"/>
                  </a:ext>
                </a:extLst>
              </a:tr>
            </a:tbl>
          </a:graphicData>
        </a:graphic>
      </p:graphicFrame>
      <p:sp>
        <p:nvSpPr>
          <p:cNvPr id="7" name="ZoneTexte 6"/>
          <p:cNvSpPr txBox="1"/>
          <p:nvPr/>
        </p:nvSpPr>
        <p:spPr>
          <a:xfrm>
            <a:off x="152400" y="5905962"/>
            <a:ext cx="6598281" cy="923330"/>
          </a:xfrm>
          <a:prstGeom prst="rect">
            <a:avLst/>
          </a:prstGeom>
          <a:noFill/>
        </p:spPr>
        <p:txBody>
          <a:bodyPr wrap="none" rtlCol="0">
            <a:spAutoFit/>
          </a:bodyPr>
          <a:lstStyle/>
          <a:p>
            <a:r>
              <a:rPr lang="fr-FR" u="sng" dirty="0"/>
              <a:t>Instructions:</a:t>
            </a:r>
            <a:endParaRPr lang="fr-FR" dirty="0"/>
          </a:p>
          <a:p>
            <a:r>
              <a:rPr lang="fr-FR" sz="1400" i="1" dirty="0">
                <a:solidFill>
                  <a:srgbClr val="FF0000"/>
                </a:solidFill>
              </a:rPr>
              <a:t>EXIT</a:t>
            </a:r>
            <a:r>
              <a:rPr lang="fr-FR" sz="1400" dirty="0"/>
              <a:t> </a:t>
            </a:r>
            <a:r>
              <a:rPr lang="fr-FR" dirty="0"/>
              <a:t>: </a:t>
            </a:r>
            <a:r>
              <a:rPr lang="fr-FR" sz="1400" dirty="0"/>
              <a:t>Quitte la boucle d’itérations (FOR, WHILE ou REPEAT).</a:t>
            </a:r>
          </a:p>
          <a:p>
            <a:r>
              <a:rPr lang="fr-FR" sz="1400" i="1" dirty="0">
                <a:solidFill>
                  <a:srgbClr val="FF0000"/>
                </a:solidFill>
              </a:rPr>
              <a:t>RETURN</a:t>
            </a:r>
            <a:r>
              <a:rPr lang="fr-FR" dirty="0"/>
              <a:t> : </a:t>
            </a:r>
            <a:r>
              <a:rPr lang="fr-FR" sz="1400" dirty="0"/>
              <a:t>Quitte la fonction ou le bloc fonctionnel dans laquelle elle est placée. </a:t>
            </a:r>
          </a:p>
        </p:txBody>
      </p:sp>
    </p:spTree>
    <p:extLst>
      <p:ext uri="{BB962C8B-B14F-4D97-AF65-F5344CB8AC3E}">
        <p14:creationId xmlns:p14="http://schemas.microsoft.com/office/powerpoint/2010/main" val="10201360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4800" y="1168862"/>
            <a:ext cx="8610600" cy="484094"/>
          </a:xfrm>
        </p:spPr>
        <p:txBody>
          <a:bodyPr>
            <a:noAutofit/>
          </a:bodyPr>
          <a:lstStyle/>
          <a:p>
            <a:r>
              <a:rPr lang="fr-FR" sz="3100" dirty="0"/>
              <a:t>Langage ST: Appel de fonctions et de blocs fonctionnels</a:t>
            </a:r>
          </a:p>
        </p:txBody>
      </p:sp>
      <p:sp>
        <p:nvSpPr>
          <p:cNvPr id="3" name="Espace réservé du numéro de diapositive 2"/>
          <p:cNvSpPr>
            <a:spLocks noGrp="1"/>
          </p:cNvSpPr>
          <p:nvPr>
            <p:ph type="sldNum" sz="quarter" idx="12"/>
          </p:nvPr>
        </p:nvSpPr>
        <p:spPr>
          <a:xfrm>
            <a:off x="8529509" y="6492875"/>
            <a:ext cx="609600" cy="365125"/>
          </a:xfrm>
          <a:prstGeom prst="rect">
            <a:avLst/>
          </a:prstGeom>
        </p:spPr>
        <p:txBody>
          <a:bodyPr vert="horz" lIns="91440" tIns="45720" rIns="91440" bIns="45720" rtlCol="0" anchor="ctr"/>
          <a:lstStyle>
            <a:defPPr>
              <a:defRPr lang="fr-FR"/>
            </a:defPPr>
            <a:lvl1pPr marL="0" algn="r" defTabSz="457200" rtl="0" eaLnBrk="1" latinLnBrk="0" hangingPunct="1">
              <a:defRPr sz="14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0C67E52-9A8F-2F4E-980A-EB8995491314}" type="slidenum">
              <a:rPr lang="fr-FR" sz="800" smtClean="0">
                <a:latin typeface="Times New Roman" panose="02020603050405020304" pitchFamily="18" charset="0"/>
                <a:cs typeface="Times New Roman" panose="02020603050405020304" pitchFamily="18" charset="0"/>
              </a:rPr>
              <a:pPr/>
              <a:t>25</a:t>
            </a:fld>
            <a:endParaRPr lang="fr-FR" sz="800" dirty="0">
              <a:latin typeface="Times New Roman" panose="02020603050405020304" pitchFamily="18" charset="0"/>
              <a:cs typeface="Times New Roman" panose="02020603050405020304" pitchFamily="18" charset="0"/>
            </a:endParaRPr>
          </a:p>
        </p:txBody>
      </p:sp>
      <p:sp>
        <p:nvSpPr>
          <p:cNvPr id="4" name="ZoneTexte 3"/>
          <p:cNvSpPr txBox="1"/>
          <p:nvPr/>
        </p:nvSpPr>
        <p:spPr>
          <a:xfrm>
            <a:off x="304800" y="2276872"/>
            <a:ext cx="5523367" cy="584776"/>
          </a:xfrm>
          <a:prstGeom prst="rect">
            <a:avLst/>
          </a:prstGeom>
          <a:noFill/>
        </p:spPr>
        <p:txBody>
          <a:bodyPr wrap="none" rtlCol="0">
            <a:spAutoFit/>
          </a:bodyPr>
          <a:lstStyle/>
          <a:p>
            <a:r>
              <a:rPr lang="fr-FR" sz="1600" u="sng" dirty="0"/>
              <a:t>Appel de fonction élémentaire:</a:t>
            </a:r>
          </a:p>
          <a:p>
            <a:r>
              <a:rPr lang="fr-FR" sz="1600" dirty="0"/>
              <a:t>&lt;</a:t>
            </a:r>
            <a:r>
              <a:rPr lang="fr-FR" sz="1600" dirty="0" err="1"/>
              <a:t>resultat</a:t>
            </a:r>
            <a:r>
              <a:rPr lang="fr-FR" sz="1600" dirty="0"/>
              <a:t>&gt;:=</a:t>
            </a:r>
            <a:r>
              <a:rPr lang="fr-FR" sz="1600" dirty="0" err="1"/>
              <a:t>NomFonction</a:t>
            </a:r>
            <a:r>
              <a:rPr lang="fr-FR" sz="1600" dirty="0"/>
              <a:t>(&lt;argument1,argument2,…);</a:t>
            </a:r>
          </a:p>
        </p:txBody>
      </p:sp>
      <p:sp>
        <p:nvSpPr>
          <p:cNvPr id="5" name="ZoneTexte 4"/>
          <p:cNvSpPr txBox="1"/>
          <p:nvPr/>
        </p:nvSpPr>
        <p:spPr>
          <a:xfrm>
            <a:off x="304800" y="3053357"/>
            <a:ext cx="8305800" cy="2092881"/>
          </a:xfrm>
          <a:prstGeom prst="rect">
            <a:avLst/>
          </a:prstGeom>
          <a:noFill/>
        </p:spPr>
        <p:txBody>
          <a:bodyPr wrap="square" rtlCol="0">
            <a:spAutoFit/>
          </a:bodyPr>
          <a:lstStyle/>
          <a:p>
            <a:r>
              <a:rPr lang="fr-FR" u="sng" dirty="0"/>
              <a:t>Appel de bloc fonctionnel</a:t>
            </a:r>
            <a:r>
              <a:rPr lang="fr-FR" sz="1400" dirty="0"/>
              <a:t>:  On appelle une instance du bloc souhaité.</a:t>
            </a:r>
          </a:p>
          <a:p>
            <a:r>
              <a:rPr lang="fr-FR" sz="1400" dirty="0"/>
              <a:t>On invoque les paramètres de sortie correspondants</a:t>
            </a:r>
          </a:p>
          <a:p>
            <a:endParaRPr lang="fr-FR" dirty="0"/>
          </a:p>
          <a:p>
            <a:r>
              <a:rPr lang="fr-FR" sz="1600" dirty="0" err="1"/>
              <a:t>NomInstanceBlocFonctionnel</a:t>
            </a:r>
            <a:r>
              <a:rPr lang="fr-FR" sz="1600" dirty="0"/>
              <a:t>(&lt;argument1,argument2,…);</a:t>
            </a:r>
          </a:p>
          <a:p>
            <a:endParaRPr lang="fr-FR" sz="1600" dirty="0"/>
          </a:p>
          <a:p>
            <a:r>
              <a:rPr lang="fr-FR" sz="1600" dirty="0"/>
              <a:t>&lt;resultat1&gt;:=</a:t>
            </a:r>
            <a:r>
              <a:rPr lang="fr-FR" sz="1600" dirty="0" err="1"/>
              <a:t>NomInstanceBlocFonctionnel</a:t>
            </a:r>
            <a:r>
              <a:rPr lang="fr-FR" sz="1600" dirty="0"/>
              <a:t>.&lt;retour1&gt;;</a:t>
            </a:r>
          </a:p>
          <a:p>
            <a:r>
              <a:rPr lang="fr-FR" sz="1600" dirty="0"/>
              <a:t>&lt;resultat2&gt;:=</a:t>
            </a:r>
            <a:r>
              <a:rPr lang="fr-FR" sz="1600" dirty="0" err="1"/>
              <a:t>NomInstanceBlocFonctionnel</a:t>
            </a:r>
            <a:r>
              <a:rPr lang="fr-FR" sz="1600" dirty="0"/>
              <a:t>.&lt;retour2&gt;;</a:t>
            </a:r>
          </a:p>
          <a:p>
            <a:r>
              <a:rPr lang="fr-FR" sz="1600" dirty="0"/>
              <a:t>…</a:t>
            </a:r>
          </a:p>
        </p:txBody>
      </p:sp>
      <p:sp>
        <p:nvSpPr>
          <p:cNvPr id="7" name="ZoneTexte 6"/>
          <p:cNvSpPr txBox="1"/>
          <p:nvPr/>
        </p:nvSpPr>
        <p:spPr>
          <a:xfrm>
            <a:off x="304800" y="5337947"/>
            <a:ext cx="6740735" cy="369332"/>
          </a:xfrm>
          <a:prstGeom prst="rect">
            <a:avLst/>
          </a:prstGeom>
          <a:noFill/>
        </p:spPr>
        <p:txBody>
          <a:bodyPr wrap="none" rtlCol="0">
            <a:spAutoFit/>
          </a:bodyPr>
          <a:lstStyle/>
          <a:p>
            <a:r>
              <a:rPr lang="fr-FR" dirty="0"/>
              <a:t>Exemple: </a:t>
            </a:r>
            <a:r>
              <a:rPr lang="fr-FR" sz="1200" dirty="0"/>
              <a:t>Si trigb1 est une instance de « R_TRIG », BF de détection de front montant. </a:t>
            </a:r>
          </a:p>
        </p:txBody>
      </p:sp>
      <p:sp>
        <p:nvSpPr>
          <p:cNvPr id="8" name="ZoneTexte 7"/>
          <p:cNvSpPr txBox="1"/>
          <p:nvPr/>
        </p:nvSpPr>
        <p:spPr>
          <a:xfrm>
            <a:off x="1219200" y="5866243"/>
            <a:ext cx="5428439" cy="646331"/>
          </a:xfrm>
          <a:prstGeom prst="rect">
            <a:avLst/>
          </a:prstGeom>
          <a:solidFill>
            <a:schemeClr val="bg1">
              <a:alpha val="25000"/>
            </a:schemeClr>
          </a:solidFill>
        </p:spPr>
        <p:txBody>
          <a:bodyPr wrap="none" rtlCol="0">
            <a:spAutoFit/>
          </a:bodyPr>
          <a:lstStyle/>
          <a:p>
            <a:r>
              <a:rPr lang="fr-FR" dirty="0"/>
              <a:t>trigb1(b1);</a:t>
            </a:r>
          </a:p>
          <a:p>
            <a:r>
              <a:rPr lang="fr-FR" dirty="0"/>
              <a:t>IF trigb1.Q THEN </a:t>
            </a:r>
            <a:r>
              <a:rPr lang="fr-FR" dirty="0" err="1"/>
              <a:t>nb_fronts</a:t>
            </a:r>
            <a:r>
              <a:rPr lang="fr-FR" dirty="0"/>
              <a:t>:=nb_fronts+1; END_IF;</a:t>
            </a:r>
          </a:p>
        </p:txBody>
      </p:sp>
    </p:spTree>
    <p:extLst>
      <p:ext uri="{BB962C8B-B14F-4D97-AF65-F5344CB8AC3E}">
        <p14:creationId xmlns:p14="http://schemas.microsoft.com/office/powerpoint/2010/main" val="40626742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3">
            <a:extLst>
              <a:ext uri="{FF2B5EF4-FFF2-40B4-BE49-F238E27FC236}">
                <a16:creationId xmlns:a16="http://schemas.microsoft.com/office/drawing/2014/main" id="{EF8AC41E-90F0-4FC1-A7F2-3447AD881896}"/>
              </a:ext>
            </a:extLst>
          </p:cNvPr>
          <p:cNvSpPr>
            <a:spLocks noGrp="1"/>
          </p:cNvSpPr>
          <p:nvPr>
            <p:ph type="sldNum" sz="quarter" idx="10"/>
          </p:nvPr>
        </p:nvSpPr>
        <p:spPr/>
        <p:txBody>
          <a:bodyPr/>
          <a:lstStyle/>
          <a:p>
            <a:fld id="{F530F957-B09A-4425-AE09-10FF3B502547}" type="slidenum">
              <a:rPr lang="fr-FR" altLang="fr-FR"/>
              <a:pPr/>
              <a:t>26</a:t>
            </a:fld>
            <a:endParaRPr lang="fr-FR" altLang="fr-FR"/>
          </a:p>
        </p:txBody>
      </p:sp>
      <p:graphicFrame>
        <p:nvGraphicFramePr>
          <p:cNvPr id="51202" name="Object 2">
            <a:extLst>
              <a:ext uri="{FF2B5EF4-FFF2-40B4-BE49-F238E27FC236}">
                <a16:creationId xmlns:a16="http://schemas.microsoft.com/office/drawing/2014/main" id="{5FD2C3A0-30DB-4FB5-ADE0-43FC4C70F676}"/>
              </a:ext>
            </a:extLst>
          </p:cNvPr>
          <p:cNvGraphicFramePr>
            <a:graphicFrameLocks/>
          </p:cNvGraphicFramePr>
          <p:nvPr/>
        </p:nvGraphicFramePr>
        <p:xfrm>
          <a:off x="1138238" y="915988"/>
          <a:ext cx="7583487" cy="6146800"/>
        </p:xfrm>
        <a:graphic>
          <a:graphicData uri="http://schemas.openxmlformats.org/presentationml/2006/ole">
            <mc:AlternateContent xmlns:mc="http://schemas.openxmlformats.org/markup-compatibility/2006">
              <mc:Choice xmlns:v="urn:schemas-microsoft-com:vml" Requires="v">
                <p:oleObj name="Document" r:id="rId3" imgW="7583400" imgH="6153840" progId="Word.Document.8">
                  <p:embed/>
                </p:oleObj>
              </mc:Choice>
              <mc:Fallback>
                <p:oleObj name="Document" r:id="rId3" imgW="7583400" imgH="6153840" progId="Word.Document.8">
                  <p:embed/>
                  <p:pic>
                    <p:nvPicPr>
                      <p:cNvPr id="51202" name="Object 2">
                        <a:extLst>
                          <a:ext uri="{FF2B5EF4-FFF2-40B4-BE49-F238E27FC236}">
                            <a16:creationId xmlns:a16="http://schemas.microsoft.com/office/drawing/2014/main" id="{5FD2C3A0-30DB-4FB5-ADE0-43FC4C70F676}"/>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8238" y="915988"/>
                        <a:ext cx="7583487" cy="614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141330688"/>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a:xfrm>
            <a:off x="8534400" y="6458545"/>
            <a:ext cx="609600" cy="365125"/>
          </a:xfrm>
          <a:prstGeom prst="rect">
            <a:avLst/>
          </a:prstGeom>
        </p:spPr>
        <p:txBody>
          <a:bodyPr vert="horz" lIns="91440" tIns="45720" rIns="91440" bIns="45720" rtlCol="0" anchor="ctr"/>
          <a:lstStyle>
            <a:defPPr>
              <a:defRPr lang="fr-FR"/>
            </a:defPPr>
            <a:lvl1pPr marL="0" algn="r" defTabSz="457200" rtl="0" eaLnBrk="1" latinLnBrk="0" hangingPunct="1">
              <a:defRPr sz="14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0C67E52-9A8F-2F4E-980A-EB8995491314}" type="slidenum">
              <a:rPr lang="fr-FR" sz="800" smtClean="0">
                <a:latin typeface="Times New Roman" panose="02020603050405020304" pitchFamily="18" charset="0"/>
                <a:cs typeface="Times New Roman" panose="02020603050405020304" pitchFamily="18" charset="0"/>
              </a:rPr>
              <a:pPr/>
              <a:t>27</a:t>
            </a:fld>
            <a:endParaRPr lang="fr-FR" sz="800" dirty="0">
              <a:latin typeface="Times New Roman" panose="02020603050405020304" pitchFamily="18" charset="0"/>
              <a:cs typeface="Times New Roman" panose="02020603050405020304" pitchFamily="18" charset="0"/>
            </a:endParaRPr>
          </a:p>
        </p:txBody>
      </p:sp>
      <p:pic>
        <p:nvPicPr>
          <p:cNvPr id="9" name="Image 8" descr="Reseau_LADDER.png"/>
          <p:cNvPicPr>
            <a:picLocks noChangeAspect="1"/>
          </p:cNvPicPr>
          <p:nvPr/>
        </p:nvPicPr>
        <p:blipFill>
          <a:blip r:embed="rId3"/>
          <a:stretch>
            <a:fillRect/>
          </a:stretch>
        </p:blipFill>
        <p:spPr>
          <a:xfrm>
            <a:off x="304800" y="2269570"/>
            <a:ext cx="6462140" cy="4615814"/>
          </a:xfrm>
          <a:prstGeom prst="rect">
            <a:avLst/>
          </a:prstGeom>
        </p:spPr>
      </p:pic>
      <p:pic>
        <p:nvPicPr>
          <p:cNvPr id="11" name="Image 10" descr="Ladder_equation.png"/>
          <p:cNvPicPr>
            <a:picLocks noChangeAspect="1"/>
          </p:cNvPicPr>
          <p:nvPr/>
        </p:nvPicPr>
        <p:blipFill>
          <a:blip r:embed="rId4"/>
          <a:srcRect l="11111" t="9957" r="22000" b="65599"/>
          <a:stretch>
            <a:fillRect/>
          </a:stretch>
        </p:blipFill>
        <p:spPr>
          <a:xfrm>
            <a:off x="5638800" y="3912840"/>
            <a:ext cx="3276600" cy="1676400"/>
          </a:xfrm>
          <a:prstGeom prst="rect">
            <a:avLst/>
          </a:prstGeom>
        </p:spPr>
      </p:pic>
      <p:sp>
        <p:nvSpPr>
          <p:cNvPr id="12" name="ZoneTexte 11"/>
          <p:cNvSpPr txBox="1"/>
          <p:nvPr/>
        </p:nvSpPr>
        <p:spPr>
          <a:xfrm>
            <a:off x="252911" y="6296085"/>
            <a:ext cx="7005379" cy="307777"/>
          </a:xfrm>
          <a:prstGeom prst="rect">
            <a:avLst/>
          </a:prstGeom>
          <a:noFill/>
        </p:spPr>
        <p:txBody>
          <a:bodyPr wrap="none" rtlCol="0">
            <a:spAutoFit/>
          </a:bodyPr>
          <a:lstStyle/>
          <a:p>
            <a:r>
              <a:rPr lang="fr-FR" sz="1400" dirty="0">
                <a:ln w="0"/>
                <a:solidFill>
                  <a:schemeClr val="accent1"/>
                </a:solidFill>
                <a:effectLst>
                  <a:outerShdw blurRad="38100" dist="25400" dir="5400000" algn="ctr" rotWithShape="0">
                    <a:srgbClr val="6E747A">
                      <a:alpha val="43000"/>
                    </a:srgbClr>
                  </a:outerShdw>
                </a:effectLst>
              </a:rPr>
              <a:t>Entre la zone de calcul et la zone d’affectation ne transite que des valeurs booléennes</a:t>
            </a:r>
          </a:p>
        </p:txBody>
      </p:sp>
      <p:pic>
        <p:nvPicPr>
          <p:cNvPr id="13" name="Image 12" descr="Ladder_Zone.png">
            <a:extLst>
              <a:ext uri="{FF2B5EF4-FFF2-40B4-BE49-F238E27FC236}">
                <a16:creationId xmlns:a16="http://schemas.microsoft.com/office/drawing/2014/main" id="{70BDD0A6-996C-4A17-AD7A-A4842019D50D}"/>
              </a:ext>
            </a:extLst>
          </p:cNvPr>
          <p:cNvPicPr>
            <a:picLocks noChangeAspect="1"/>
          </p:cNvPicPr>
          <p:nvPr/>
        </p:nvPicPr>
        <p:blipFill>
          <a:blip r:embed="rId5"/>
          <a:stretch>
            <a:fillRect/>
          </a:stretch>
        </p:blipFill>
        <p:spPr>
          <a:xfrm>
            <a:off x="304800" y="2269570"/>
            <a:ext cx="6462140" cy="4615814"/>
          </a:xfrm>
          <a:prstGeom prst="rect">
            <a:avLst/>
          </a:prstGeom>
        </p:spPr>
      </p:pic>
      <p:sp>
        <p:nvSpPr>
          <p:cNvPr id="14" name="Titre 1">
            <a:extLst>
              <a:ext uri="{FF2B5EF4-FFF2-40B4-BE49-F238E27FC236}">
                <a16:creationId xmlns:a16="http://schemas.microsoft.com/office/drawing/2014/main" id="{2E082408-ABE6-4996-BFDC-2CA845CA39CE}"/>
              </a:ext>
            </a:extLst>
          </p:cNvPr>
          <p:cNvSpPr>
            <a:spLocks noGrp="1"/>
          </p:cNvSpPr>
          <p:nvPr>
            <p:ph type="title"/>
          </p:nvPr>
        </p:nvSpPr>
        <p:spPr>
          <a:xfrm>
            <a:off x="317485" y="1320492"/>
            <a:ext cx="7918450" cy="407894"/>
          </a:xfrm>
        </p:spPr>
        <p:txBody>
          <a:bodyPr>
            <a:normAutofit fontScale="90000"/>
          </a:bodyPr>
          <a:lstStyle/>
          <a:p>
            <a:r>
              <a:rPr lang="fr-FR" dirty="0"/>
              <a:t>Langage LD</a:t>
            </a:r>
          </a:p>
        </p:txBody>
      </p:sp>
      <p:sp>
        <p:nvSpPr>
          <p:cNvPr id="15" name="ZoneTexte 14">
            <a:extLst>
              <a:ext uri="{FF2B5EF4-FFF2-40B4-BE49-F238E27FC236}">
                <a16:creationId xmlns:a16="http://schemas.microsoft.com/office/drawing/2014/main" id="{00C98612-343C-4E95-A5AD-C15EF07F30F5}"/>
              </a:ext>
            </a:extLst>
          </p:cNvPr>
          <p:cNvSpPr txBox="1"/>
          <p:nvPr/>
        </p:nvSpPr>
        <p:spPr>
          <a:xfrm>
            <a:off x="304800" y="1772816"/>
            <a:ext cx="8610600" cy="584776"/>
          </a:xfrm>
          <a:prstGeom prst="rect">
            <a:avLst/>
          </a:prstGeom>
          <a:noFill/>
        </p:spPr>
        <p:txBody>
          <a:bodyPr wrap="square" rtlCol="0">
            <a:spAutoFit/>
          </a:bodyPr>
          <a:lstStyle/>
          <a:p>
            <a:r>
              <a:rPr lang="fr-FR" sz="1600" dirty="0"/>
              <a:t>Langage graphique, proche du langage à contact des électriciens.</a:t>
            </a:r>
          </a:p>
          <a:p>
            <a:r>
              <a:rPr lang="fr-FR" sz="1600" dirty="0"/>
              <a:t>Ce langage est toujours disponible, quelque soit la gamme API.</a:t>
            </a:r>
          </a:p>
        </p:txBody>
      </p:sp>
    </p:spTree>
    <p:extLst>
      <p:ext uri="{BB962C8B-B14F-4D97-AF65-F5344CB8AC3E}">
        <p14:creationId xmlns:p14="http://schemas.microsoft.com/office/powerpoint/2010/main" val="3627836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Image 20" descr="Ladder_Zone.png"/>
          <p:cNvPicPr>
            <a:picLocks noChangeAspect="1"/>
          </p:cNvPicPr>
          <p:nvPr/>
        </p:nvPicPr>
        <p:blipFill>
          <a:blip r:embed="rId3"/>
          <a:srcRect l="13413" t="8812" r="24312" b="42901"/>
          <a:stretch>
            <a:fillRect/>
          </a:stretch>
        </p:blipFill>
        <p:spPr>
          <a:xfrm>
            <a:off x="226262" y="1993377"/>
            <a:ext cx="6369142" cy="3527525"/>
          </a:xfrm>
          <a:prstGeom prst="rect">
            <a:avLst/>
          </a:prstGeom>
        </p:spPr>
      </p:pic>
      <p:sp>
        <p:nvSpPr>
          <p:cNvPr id="2" name="Titre 1"/>
          <p:cNvSpPr>
            <a:spLocks noGrp="1"/>
          </p:cNvSpPr>
          <p:nvPr>
            <p:ph type="title"/>
          </p:nvPr>
        </p:nvSpPr>
        <p:spPr>
          <a:xfrm>
            <a:off x="304800" y="989433"/>
            <a:ext cx="7918450" cy="407894"/>
          </a:xfrm>
        </p:spPr>
        <p:txBody>
          <a:bodyPr>
            <a:normAutofit fontScale="90000"/>
          </a:bodyPr>
          <a:lstStyle/>
          <a:p>
            <a:r>
              <a:rPr lang="fr-FR" dirty="0"/>
              <a:t>Langage LD</a:t>
            </a:r>
          </a:p>
        </p:txBody>
      </p:sp>
      <p:sp>
        <p:nvSpPr>
          <p:cNvPr id="3" name="Espace réservé du numéro de diapositive 2"/>
          <p:cNvSpPr>
            <a:spLocks noGrp="1"/>
          </p:cNvSpPr>
          <p:nvPr>
            <p:ph type="sldNum" sz="quarter" idx="12"/>
          </p:nvPr>
        </p:nvSpPr>
        <p:spPr>
          <a:xfrm>
            <a:off x="8534400" y="6482605"/>
            <a:ext cx="609600" cy="365125"/>
          </a:xfrm>
          <a:prstGeom prst="rect">
            <a:avLst/>
          </a:prstGeom>
        </p:spPr>
        <p:txBody>
          <a:bodyPr vert="horz" lIns="91440" tIns="45720" rIns="91440" bIns="45720" rtlCol="0" anchor="ctr"/>
          <a:lstStyle>
            <a:defPPr>
              <a:defRPr lang="fr-FR"/>
            </a:defPPr>
            <a:lvl1pPr marL="0" algn="r" defTabSz="457200" rtl="0" eaLnBrk="1" latinLnBrk="0" hangingPunct="1">
              <a:defRPr sz="14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0C67E52-9A8F-2F4E-980A-EB8995491314}" type="slidenum">
              <a:rPr lang="fr-FR" sz="800" smtClean="0">
                <a:latin typeface="Times New Roman" panose="02020603050405020304" pitchFamily="18" charset="0"/>
                <a:cs typeface="Times New Roman" panose="02020603050405020304" pitchFamily="18" charset="0"/>
              </a:rPr>
              <a:pPr/>
              <a:t>28</a:t>
            </a:fld>
            <a:endParaRPr lang="fr-FR" sz="800" dirty="0">
              <a:latin typeface="Times New Roman" panose="02020603050405020304" pitchFamily="18" charset="0"/>
              <a:cs typeface="Times New Roman" panose="02020603050405020304" pitchFamily="18" charset="0"/>
            </a:endParaRPr>
          </a:p>
        </p:txBody>
      </p:sp>
      <p:pic>
        <p:nvPicPr>
          <p:cNvPr id="4" name="Image 3" descr="Canevas_2.png"/>
          <p:cNvPicPr>
            <a:picLocks noChangeAspect="1"/>
          </p:cNvPicPr>
          <p:nvPr/>
        </p:nvPicPr>
        <p:blipFill>
          <a:blip r:embed="rId4"/>
          <a:srcRect l="7350" t="25685" r="65824" b="63551"/>
          <a:stretch>
            <a:fillRect/>
          </a:stretch>
        </p:blipFill>
        <p:spPr>
          <a:xfrm>
            <a:off x="304800" y="3797076"/>
            <a:ext cx="1524000" cy="856060"/>
          </a:xfrm>
          <a:prstGeom prst="rect">
            <a:avLst/>
          </a:prstGeom>
        </p:spPr>
      </p:pic>
      <p:sp>
        <p:nvSpPr>
          <p:cNvPr id="7" name="ZoneTexte 6"/>
          <p:cNvSpPr txBox="1"/>
          <p:nvPr/>
        </p:nvSpPr>
        <p:spPr>
          <a:xfrm>
            <a:off x="6140940" y="2469853"/>
            <a:ext cx="2133918" cy="276999"/>
          </a:xfrm>
          <a:prstGeom prst="rect">
            <a:avLst/>
          </a:prstGeom>
          <a:noFill/>
        </p:spPr>
        <p:txBody>
          <a:bodyPr wrap="none" rtlCol="0">
            <a:spAutoFit/>
          </a:bodyPr>
          <a:lstStyle/>
          <a:p>
            <a:r>
              <a:rPr lang="fr-FR" sz="1200" dirty="0"/>
              <a:t>Relais direct output:=input</a:t>
            </a:r>
          </a:p>
        </p:txBody>
      </p:sp>
      <p:sp>
        <p:nvSpPr>
          <p:cNvPr id="8" name="ZoneTexte 7"/>
          <p:cNvSpPr txBox="1"/>
          <p:nvPr/>
        </p:nvSpPr>
        <p:spPr>
          <a:xfrm>
            <a:off x="6140940" y="2957592"/>
            <a:ext cx="2640792" cy="276999"/>
          </a:xfrm>
          <a:prstGeom prst="rect">
            <a:avLst/>
          </a:prstGeom>
          <a:noFill/>
        </p:spPr>
        <p:txBody>
          <a:bodyPr wrap="none" rtlCol="0">
            <a:spAutoFit/>
          </a:bodyPr>
          <a:lstStyle/>
          <a:p>
            <a:r>
              <a:rPr lang="fr-FR" sz="1200" dirty="0"/>
              <a:t>Relais inversé output:=NOT(input)</a:t>
            </a:r>
          </a:p>
        </p:txBody>
      </p:sp>
      <p:sp>
        <p:nvSpPr>
          <p:cNvPr id="9" name="ZoneTexte 8"/>
          <p:cNvSpPr txBox="1"/>
          <p:nvPr/>
        </p:nvSpPr>
        <p:spPr>
          <a:xfrm>
            <a:off x="6140940" y="3438128"/>
            <a:ext cx="2716158" cy="461665"/>
          </a:xfrm>
          <a:prstGeom prst="rect">
            <a:avLst/>
          </a:prstGeom>
          <a:noFill/>
        </p:spPr>
        <p:txBody>
          <a:bodyPr wrap="none" rtlCol="0">
            <a:spAutoFit/>
          </a:bodyPr>
          <a:lstStyle/>
          <a:p>
            <a:r>
              <a:rPr lang="fr-FR" sz="1200" dirty="0"/>
              <a:t>Relais forçage SET:  </a:t>
            </a:r>
          </a:p>
          <a:p>
            <a:r>
              <a:rPr lang="fr-FR" sz="1200" dirty="0"/>
              <a:t>IF Input THEN Output:=TRUE END_IF</a:t>
            </a:r>
          </a:p>
        </p:txBody>
      </p:sp>
      <p:sp>
        <p:nvSpPr>
          <p:cNvPr id="11" name="ZoneTexte 10"/>
          <p:cNvSpPr txBox="1"/>
          <p:nvPr/>
        </p:nvSpPr>
        <p:spPr>
          <a:xfrm>
            <a:off x="6104949" y="4052193"/>
            <a:ext cx="2783409" cy="461665"/>
          </a:xfrm>
          <a:prstGeom prst="rect">
            <a:avLst/>
          </a:prstGeom>
          <a:noFill/>
        </p:spPr>
        <p:txBody>
          <a:bodyPr wrap="none" rtlCol="0">
            <a:spAutoFit/>
          </a:bodyPr>
          <a:lstStyle/>
          <a:p>
            <a:r>
              <a:rPr lang="fr-FR" sz="1200" dirty="0"/>
              <a:t>Relais forçage RESET:  </a:t>
            </a:r>
          </a:p>
          <a:p>
            <a:r>
              <a:rPr lang="fr-FR" sz="1200" dirty="0"/>
              <a:t>IF Input THEN Output:=FALSE END_IF</a:t>
            </a:r>
          </a:p>
        </p:txBody>
      </p:sp>
      <p:pic>
        <p:nvPicPr>
          <p:cNvPr id="13" name="Image 12" descr="Canevas_2.png"/>
          <p:cNvPicPr>
            <a:picLocks noChangeAspect="1"/>
          </p:cNvPicPr>
          <p:nvPr/>
        </p:nvPicPr>
        <p:blipFill>
          <a:blip r:embed="rId4"/>
          <a:srcRect l="54417" t="18798" r="30083" b="76633"/>
          <a:stretch>
            <a:fillRect/>
          </a:stretch>
        </p:blipFill>
        <p:spPr>
          <a:xfrm>
            <a:off x="4769340" y="2957592"/>
            <a:ext cx="990600" cy="408801"/>
          </a:xfrm>
          <a:prstGeom prst="rect">
            <a:avLst/>
          </a:prstGeom>
        </p:spPr>
      </p:pic>
      <p:pic>
        <p:nvPicPr>
          <p:cNvPr id="14" name="Image 13" descr="Canevas_2.png"/>
          <p:cNvPicPr>
            <a:picLocks noChangeAspect="1"/>
          </p:cNvPicPr>
          <p:nvPr/>
        </p:nvPicPr>
        <p:blipFill>
          <a:blip r:embed="rId4"/>
          <a:srcRect l="54417" t="12781" r="30083" b="81258"/>
          <a:stretch>
            <a:fillRect/>
          </a:stretch>
        </p:blipFill>
        <p:spPr>
          <a:xfrm>
            <a:off x="4769340" y="2393653"/>
            <a:ext cx="990600" cy="533400"/>
          </a:xfrm>
          <a:prstGeom prst="rect">
            <a:avLst/>
          </a:prstGeom>
        </p:spPr>
      </p:pic>
      <p:pic>
        <p:nvPicPr>
          <p:cNvPr id="15" name="Image 14" descr="Canevas_2.png"/>
          <p:cNvPicPr>
            <a:picLocks noChangeAspect="1"/>
          </p:cNvPicPr>
          <p:nvPr/>
        </p:nvPicPr>
        <p:blipFill>
          <a:blip r:embed="rId4"/>
          <a:srcRect l="53225" t="27625" r="28891" b="66414"/>
          <a:stretch>
            <a:fillRect/>
          </a:stretch>
        </p:blipFill>
        <p:spPr>
          <a:xfrm>
            <a:off x="4693140" y="3366393"/>
            <a:ext cx="1143000" cy="533400"/>
          </a:xfrm>
          <a:prstGeom prst="rect">
            <a:avLst/>
          </a:prstGeom>
        </p:spPr>
      </p:pic>
      <p:pic>
        <p:nvPicPr>
          <p:cNvPr id="16" name="Image 15" descr="Canevas_2.png"/>
          <p:cNvPicPr>
            <a:picLocks noChangeAspect="1"/>
          </p:cNvPicPr>
          <p:nvPr/>
        </p:nvPicPr>
        <p:blipFill>
          <a:blip r:embed="rId4"/>
          <a:srcRect l="53225" t="32784" r="29984" b="60453"/>
          <a:stretch>
            <a:fillRect/>
          </a:stretch>
        </p:blipFill>
        <p:spPr>
          <a:xfrm>
            <a:off x="4733349" y="3975993"/>
            <a:ext cx="1073150" cy="605135"/>
          </a:xfrm>
          <a:prstGeom prst="rect">
            <a:avLst/>
          </a:prstGeom>
        </p:spPr>
      </p:pic>
      <p:sp>
        <p:nvSpPr>
          <p:cNvPr id="23" name="ZoneTexte 22"/>
          <p:cNvSpPr txBox="1"/>
          <p:nvPr/>
        </p:nvSpPr>
        <p:spPr>
          <a:xfrm>
            <a:off x="1752600" y="2582846"/>
            <a:ext cx="2455871" cy="276999"/>
          </a:xfrm>
          <a:prstGeom prst="rect">
            <a:avLst/>
          </a:prstGeom>
          <a:noFill/>
        </p:spPr>
        <p:txBody>
          <a:bodyPr wrap="none" rtlCol="0">
            <a:spAutoFit/>
          </a:bodyPr>
          <a:lstStyle/>
          <a:p>
            <a:r>
              <a:rPr lang="fr-FR" sz="1200" dirty="0"/>
              <a:t>Contact direct passant si %I1.2</a:t>
            </a:r>
          </a:p>
        </p:txBody>
      </p:sp>
      <p:pic>
        <p:nvPicPr>
          <p:cNvPr id="19" name="Image 18" descr="Canevas_2.png"/>
          <p:cNvPicPr>
            <a:picLocks noChangeAspect="1"/>
          </p:cNvPicPr>
          <p:nvPr/>
        </p:nvPicPr>
        <p:blipFill>
          <a:blip r:embed="rId4"/>
          <a:srcRect l="12715" t="18470" r="72531" b="72907"/>
          <a:stretch>
            <a:fillRect/>
          </a:stretch>
        </p:blipFill>
        <p:spPr>
          <a:xfrm>
            <a:off x="304800" y="3127051"/>
            <a:ext cx="838200" cy="685800"/>
          </a:xfrm>
          <a:prstGeom prst="rect">
            <a:avLst/>
          </a:prstGeom>
        </p:spPr>
      </p:pic>
      <p:pic>
        <p:nvPicPr>
          <p:cNvPr id="20" name="Image 19" descr="Canevas_2.png"/>
          <p:cNvPicPr>
            <a:picLocks noChangeAspect="1"/>
          </p:cNvPicPr>
          <p:nvPr/>
        </p:nvPicPr>
        <p:blipFill>
          <a:blip r:embed="rId4"/>
          <a:srcRect l="13824" t="10467" r="71422" b="81869"/>
          <a:stretch>
            <a:fillRect/>
          </a:stretch>
        </p:blipFill>
        <p:spPr>
          <a:xfrm>
            <a:off x="381000" y="2438871"/>
            <a:ext cx="838200" cy="609600"/>
          </a:xfrm>
          <a:prstGeom prst="rect">
            <a:avLst/>
          </a:prstGeom>
        </p:spPr>
      </p:pic>
      <p:sp>
        <p:nvSpPr>
          <p:cNvPr id="22" name="ZoneTexte 21"/>
          <p:cNvSpPr txBox="1"/>
          <p:nvPr/>
        </p:nvSpPr>
        <p:spPr>
          <a:xfrm>
            <a:off x="304800" y="1557720"/>
            <a:ext cx="8369074" cy="276999"/>
          </a:xfrm>
          <a:prstGeom prst="rect">
            <a:avLst/>
          </a:prstGeom>
          <a:noFill/>
        </p:spPr>
        <p:txBody>
          <a:bodyPr wrap="square" rtlCol="0">
            <a:spAutoFit/>
          </a:bodyPr>
          <a:lstStyle/>
          <a:p>
            <a:r>
              <a:rPr lang="fr-FR" sz="1200" dirty="0"/>
              <a:t>L’association en série (ET) et en parallèle (OU) de contacts de différentes natures réalise la logique booléenne souhaitée </a:t>
            </a:r>
          </a:p>
        </p:txBody>
      </p:sp>
      <p:sp>
        <p:nvSpPr>
          <p:cNvPr id="24" name="ZoneTexte 23"/>
          <p:cNvSpPr txBox="1"/>
          <p:nvPr/>
        </p:nvSpPr>
        <p:spPr>
          <a:xfrm>
            <a:off x="1752600" y="3335411"/>
            <a:ext cx="3022357" cy="276999"/>
          </a:xfrm>
          <a:prstGeom prst="rect">
            <a:avLst/>
          </a:prstGeom>
          <a:noFill/>
        </p:spPr>
        <p:txBody>
          <a:bodyPr wrap="none" rtlCol="0">
            <a:spAutoFit/>
          </a:bodyPr>
          <a:lstStyle/>
          <a:p>
            <a:r>
              <a:rPr lang="fr-FR" sz="1200" dirty="0"/>
              <a:t>Contact inversé passant si NOT(%I1.2)</a:t>
            </a:r>
          </a:p>
        </p:txBody>
      </p:sp>
      <p:sp>
        <p:nvSpPr>
          <p:cNvPr id="25" name="ZoneTexte 24"/>
          <p:cNvSpPr txBox="1"/>
          <p:nvPr/>
        </p:nvSpPr>
        <p:spPr>
          <a:xfrm>
            <a:off x="1752600" y="4115271"/>
            <a:ext cx="2803171" cy="276999"/>
          </a:xfrm>
          <a:prstGeom prst="rect">
            <a:avLst/>
          </a:prstGeom>
          <a:noFill/>
        </p:spPr>
        <p:txBody>
          <a:bodyPr wrap="none" rtlCol="0">
            <a:spAutoFit/>
          </a:bodyPr>
          <a:lstStyle/>
          <a:p>
            <a:r>
              <a:rPr lang="fr-FR" sz="1200" dirty="0"/>
              <a:t>Contact passant sur Front de %I1.2</a:t>
            </a:r>
          </a:p>
        </p:txBody>
      </p:sp>
      <p:sp>
        <p:nvSpPr>
          <p:cNvPr id="27" name="ZoneTexte 26"/>
          <p:cNvSpPr txBox="1"/>
          <p:nvPr/>
        </p:nvSpPr>
        <p:spPr>
          <a:xfrm>
            <a:off x="1600200" y="5088250"/>
            <a:ext cx="2764696" cy="784830"/>
          </a:xfrm>
          <a:prstGeom prst="rect">
            <a:avLst/>
          </a:prstGeom>
          <a:noFill/>
        </p:spPr>
        <p:txBody>
          <a:bodyPr wrap="square" rtlCol="0">
            <a:spAutoFit/>
          </a:bodyPr>
          <a:lstStyle/>
          <a:p>
            <a:r>
              <a:rPr lang="fr-FR" sz="1200" dirty="0"/>
              <a:t>Toutes fonctions/bloc fonctionnels ramenant une valeur logique peut être utilisé dans la zone de calcul</a:t>
            </a:r>
          </a:p>
          <a:p>
            <a:r>
              <a:rPr lang="fr-FR" sz="900" dirty="0"/>
              <a:t> ( Fonction de comparaison, Temporisation…)</a:t>
            </a:r>
            <a:endParaRPr lang="fr-FR" sz="1200" dirty="0"/>
          </a:p>
        </p:txBody>
      </p:sp>
      <p:pic>
        <p:nvPicPr>
          <p:cNvPr id="28" name="Image 27" descr="Pourimportation.png"/>
          <p:cNvPicPr>
            <a:picLocks noChangeAspect="1"/>
          </p:cNvPicPr>
          <p:nvPr/>
        </p:nvPicPr>
        <p:blipFill>
          <a:blip r:embed="rId5"/>
          <a:srcRect l="66171" t="42000" r="14662" b="35833"/>
          <a:stretch>
            <a:fillRect/>
          </a:stretch>
        </p:blipFill>
        <p:spPr>
          <a:xfrm>
            <a:off x="304800" y="4847385"/>
            <a:ext cx="1333875" cy="1101895"/>
          </a:xfrm>
          <a:prstGeom prst="rect">
            <a:avLst/>
          </a:prstGeom>
        </p:spPr>
      </p:pic>
      <p:pic>
        <p:nvPicPr>
          <p:cNvPr id="29" name="Image 28" descr="BF type.png"/>
          <p:cNvPicPr>
            <a:picLocks noChangeAspect="1"/>
          </p:cNvPicPr>
          <p:nvPr/>
        </p:nvPicPr>
        <p:blipFill>
          <a:blip r:embed="rId6"/>
          <a:srcRect l="24599" t="4338" r="21140" b="74039"/>
          <a:stretch>
            <a:fillRect/>
          </a:stretch>
        </p:blipFill>
        <p:spPr>
          <a:xfrm>
            <a:off x="4733349" y="4602235"/>
            <a:ext cx="1926606" cy="1074853"/>
          </a:xfrm>
          <a:prstGeom prst="rect">
            <a:avLst/>
          </a:prstGeom>
        </p:spPr>
      </p:pic>
      <p:sp>
        <p:nvSpPr>
          <p:cNvPr id="30" name="ZoneTexte 29"/>
          <p:cNvSpPr txBox="1"/>
          <p:nvPr/>
        </p:nvSpPr>
        <p:spPr>
          <a:xfrm>
            <a:off x="5181600" y="5643825"/>
            <a:ext cx="3706758" cy="1169551"/>
          </a:xfrm>
          <a:prstGeom prst="rect">
            <a:avLst/>
          </a:prstGeom>
          <a:noFill/>
        </p:spPr>
        <p:txBody>
          <a:bodyPr wrap="square" rtlCol="0">
            <a:spAutoFit/>
          </a:bodyPr>
          <a:lstStyle/>
          <a:p>
            <a:r>
              <a:rPr lang="fr-FR" sz="1200" dirty="0"/>
              <a:t>Toutes fonctions peut être invoquées  par la possibilité d’adjoindre une entrée EN (et une sortie ENO correspondante) </a:t>
            </a:r>
            <a:r>
              <a:rPr lang="fr-FR" sz="1000" dirty="0"/>
              <a:t>[ même pour des blocs qui n’ont pas été crée nativement avec cette entrée]</a:t>
            </a:r>
          </a:p>
          <a:p>
            <a:r>
              <a:rPr lang="fr-FR" sz="1200" dirty="0"/>
              <a:t>Dès lors que cette entrée est à 1, résultat d’un réseau LD, le bloc est exécuté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708" y="1431374"/>
            <a:ext cx="7918450" cy="407894"/>
          </a:xfrm>
        </p:spPr>
        <p:txBody>
          <a:bodyPr>
            <a:noAutofit/>
          </a:bodyPr>
          <a:lstStyle/>
          <a:p>
            <a:r>
              <a:rPr lang="fr-FR" sz="3100" dirty="0"/>
              <a:t>LD: Schéma de base à connaître.</a:t>
            </a:r>
          </a:p>
        </p:txBody>
      </p:sp>
      <p:sp>
        <p:nvSpPr>
          <p:cNvPr id="3" name="Espace réservé du numéro de diapositive 2"/>
          <p:cNvSpPr>
            <a:spLocks noGrp="1"/>
          </p:cNvSpPr>
          <p:nvPr>
            <p:ph type="sldNum" sz="quarter" idx="12"/>
          </p:nvPr>
        </p:nvSpPr>
        <p:spPr>
          <a:xfrm>
            <a:off x="8501463" y="6453336"/>
            <a:ext cx="609600" cy="365125"/>
          </a:xfrm>
          <a:prstGeom prst="rect">
            <a:avLst/>
          </a:prstGeom>
        </p:spPr>
        <p:txBody>
          <a:bodyPr vert="horz" lIns="91440" tIns="45720" rIns="91440" bIns="45720" rtlCol="0" anchor="ctr"/>
          <a:lstStyle>
            <a:defPPr>
              <a:defRPr lang="fr-FR"/>
            </a:defPPr>
            <a:lvl1pPr marL="0" algn="r" defTabSz="457200" rtl="0" eaLnBrk="1" latinLnBrk="0" hangingPunct="1">
              <a:defRPr sz="14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0C67E52-9A8F-2F4E-980A-EB8995491314}" type="slidenum">
              <a:rPr lang="fr-FR" sz="800" smtClean="0">
                <a:latin typeface="Times New Roman" panose="02020603050405020304" pitchFamily="18" charset="0"/>
                <a:cs typeface="Times New Roman" panose="02020603050405020304" pitchFamily="18" charset="0"/>
              </a:rPr>
              <a:pPr/>
              <a:t>29</a:t>
            </a:fld>
            <a:endParaRPr lang="fr-FR" sz="800" dirty="0">
              <a:latin typeface="Times New Roman" panose="02020603050405020304" pitchFamily="18" charset="0"/>
              <a:cs typeface="Times New Roman" panose="02020603050405020304" pitchFamily="18" charset="0"/>
            </a:endParaRPr>
          </a:p>
        </p:txBody>
      </p:sp>
      <p:sp>
        <p:nvSpPr>
          <p:cNvPr id="4" name="ZoneTexte 3"/>
          <p:cNvSpPr txBox="1"/>
          <p:nvPr/>
        </p:nvSpPr>
        <p:spPr>
          <a:xfrm>
            <a:off x="53708" y="2316121"/>
            <a:ext cx="3715568" cy="369332"/>
          </a:xfrm>
          <a:prstGeom prst="rect">
            <a:avLst/>
          </a:prstGeom>
          <a:noFill/>
        </p:spPr>
        <p:txBody>
          <a:bodyPr wrap="none" rtlCol="0">
            <a:spAutoFit/>
          </a:bodyPr>
          <a:lstStyle/>
          <a:p>
            <a:r>
              <a:rPr lang="fr-FR" dirty="0"/>
              <a:t>Reconstruction d’un front en LD</a:t>
            </a:r>
          </a:p>
        </p:txBody>
      </p:sp>
      <p:sp>
        <p:nvSpPr>
          <p:cNvPr id="6" name="ZoneTexte 5"/>
          <p:cNvSpPr txBox="1"/>
          <p:nvPr/>
        </p:nvSpPr>
        <p:spPr>
          <a:xfrm>
            <a:off x="53708" y="2698915"/>
            <a:ext cx="4724400" cy="830997"/>
          </a:xfrm>
          <a:prstGeom prst="rect">
            <a:avLst/>
          </a:prstGeom>
          <a:noFill/>
        </p:spPr>
        <p:txBody>
          <a:bodyPr wrap="square" rtlCol="0">
            <a:spAutoFit/>
          </a:bodyPr>
          <a:lstStyle/>
          <a:p>
            <a:r>
              <a:rPr lang="fr-FR" sz="1200" dirty="0"/>
              <a:t>Si l’interface de programmation de l’API ne permet pas d’obtenir directement l’information « front »),</a:t>
            </a:r>
          </a:p>
          <a:p>
            <a:r>
              <a:rPr lang="fr-FR" sz="1200" dirty="0"/>
              <a:t>on reconstruit l’information en utilisant un bit additionnel (ici b), selon le schéma ci-contre:</a:t>
            </a:r>
          </a:p>
        </p:txBody>
      </p:sp>
      <p:pic>
        <p:nvPicPr>
          <p:cNvPr id="8" name="Image 7" descr="LD classique.png"/>
          <p:cNvPicPr>
            <a:picLocks noChangeAspect="1"/>
          </p:cNvPicPr>
          <p:nvPr/>
        </p:nvPicPr>
        <p:blipFill>
          <a:blip r:embed="rId3"/>
          <a:srcRect l="4667" t="46419" r="28444" b="38471"/>
          <a:stretch>
            <a:fillRect/>
          </a:stretch>
        </p:blipFill>
        <p:spPr>
          <a:xfrm>
            <a:off x="5154585" y="5577856"/>
            <a:ext cx="3276600" cy="1036288"/>
          </a:xfrm>
          <a:prstGeom prst="rect">
            <a:avLst/>
          </a:prstGeom>
        </p:spPr>
      </p:pic>
      <p:pic>
        <p:nvPicPr>
          <p:cNvPr id="9" name="Image 8" descr="LD classique.png"/>
          <p:cNvPicPr>
            <a:picLocks noChangeAspect="1"/>
          </p:cNvPicPr>
          <p:nvPr/>
        </p:nvPicPr>
        <p:blipFill>
          <a:blip r:embed="rId3"/>
          <a:srcRect l="6352" t="6837" r="27261" b="78039"/>
          <a:stretch>
            <a:fillRect/>
          </a:stretch>
        </p:blipFill>
        <p:spPr>
          <a:xfrm>
            <a:off x="5235308" y="2698915"/>
            <a:ext cx="3252018" cy="1037205"/>
          </a:xfrm>
          <a:prstGeom prst="rect">
            <a:avLst/>
          </a:prstGeom>
          <a:solidFill>
            <a:schemeClr val="tx1">
              <a:alpha val="20000"/>
            </a:schemeClr>
          </a:solidFill>
          <a:ln>
            <a:solidFill>
              <a:schemeClr val="tx1">
                <a:alpha val="28000"/>
              </a:schemeClr>
            </a:solidFill>
          </a:ln>
        </p:spPr>
      </p:pic>
      <p:sp>
        <p:nvSpPr>
          <p:cNvPr id="10" name="ZoneTexte 9"/>
          <p:cNvSpPr txBox="1"/>
          <p:nvPr/>
        </p:nvSpPr>
        <p:spPr>
          <a:xfrm>
            <a:off x="308030" y="5604780"/>
            <a:ext cx="4371998" cy="369332"/>
          </a:xfrm>
          <a:prstGeom prst="rect">
            <a:avLst/>
          </a:prstGeom>
          <a:noFill/>
        </p:spPr>
        <p:txBody>
          <a:bodyPr wrap="none" rtlCol="0">
            <a:spAutoFit/>
          </a:bodyPr>
          <a:lstStyle/>
          <a:p>
            <a:r>
              <a:rPr lang="fr-FR" dirty="0"/>
              <a:t>Mémoire à enclenchement prioritaire</a:t>
            </a:r>
          </a:p>
        </p:txBody>
      </p:sp>
      <p:sp>
        <p:nvSpPr>
          <p:cNvPr id="11" name="ZoneTexte 10"/>
          <p:cNvSpPr txBox="1"/>
          <p:nvPr/>
        </p:nvSpPr>
        <p:spPr>
          <a:xfrm>
            <a:off x="304674" y="4233180"/>
            <a:ext cx="4389355" cy="369332"/>
          </a:xfrm>
          <a:prstGeom prst="rect">
            <a:avLst/>
          </a:prstGeom>
          <a:noFill/>
        </p:spPr>
        <p:txBody>
          <a:bodyPr wrap="none" rtlCol="0">
            <a:spAutoFit/>
          </a:bodyPr>
          <a:lstStyle/>
          <a:p>
            <a:r>
              <a:rPr lang="fr-FR" dirty="0"/>
              <a:t>Mémoire à déclenchement prioritaire</a:t>
            </a:r>
          </a:p>
        </p:txBody>
      </p:sp>
      <p:pic>
        <p:nvPicPr>
          <p:cNvPr id="12" name="Image 11" descr="LD classique.png"/>
          <p:cNvPicPr>
            <a:picLocks noChangeAspect="1"/>
          </p:cNvPicPr>
          <p:nvPr/>
        </p:nvPicPr>
        <p:blipFill>
          <a:blip r:embed="rId3"/>
          <a:srcRect l="4667" t="26837" r="28444" b="57608"/>
          <a:stretch>
            <a:fillRect/>
          </a:stretch>
        </p:blipFill>
        <p:spPr>
          <a:xfrm>
            <a:off x="5126647" y="4233180"/>
            <a:ext cx="3276600" cy="1066800"/>
          </a:xfrm>
          <a:prstGeom prst="rect">
            <a:avLst/>
          </a:prstGeom>
        </p:spPr>
      </p:pic>
      <p:sp>
        <p:nvSpPr>
          <p:cNvPr id="13" name="ZoneTexte 12"/>
          <p:cNvSpPr txBox="1"/>
          <p:nvPr/>
        </p:nvSpPr>
        <p:spPr>
          <a:xfrm>
            <a:off x="1431583" y="4602512"/>
            <a:ext cx="2288532" cy="369332"/>
          </a:xfrm>
          <a:prstGeom prst="rect">
            <a:avLst/>
          </a:prstGeom>
          <a:noFill/>
        </p:spPr>
        <p:txBody>
          <a:bodyPr wrap="none" rtlCol="0">
            <a:spAutoFit/>
          </a:bodyPr>
          <a:lstStyle/>
          <a:p>
            <a:r>
              <a:rPr lang="fr-FR" dirty="0"/>
              <a:t>M0=/OFF·(ON+M0)</a:t>
            </a:r>
          </a:p>
        </p:txBody>
      </p:sp>
      <p:sp>
        <p:nvSpPr>
          <p:cNvPr id="14" name="ZoneTexte 13"/>
          <p:cNvSpPr txBox="1"/>
          <p:nvPr/>
        </p:nvSpPr>
        <p:spPr>
          <a:xfrm>
            <a:off x="1417582" y="6001036"/>
            <a:ext cx="2288532" cy="369332"/>
          </a:xfrm>
          <a:prstGeom prst="rect">
            <a:avLst/>
          </a:prstGeom>
          <a:noFill/>
        </p:spPr>
        <p:txBody>
          <a:bodyPr wrap="none" rtlCol="0">
            <a:spAutoFit/>
          </a:bodyPr>
          <a:lstStyle/>
          <a:p>
            <a:r>
              <a:rPr lang="fr-FR" dirty="0"/>
              <a:t>M0=ON+(/OFF·M0)</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AF66BA6F-B0A4-4D03-809B-207529354B4D}"/>
              </a:ext>
            </a:extLst>
          </p:cNvPr>
          <p:cNvSpPr>
            <a:spLocks noGrp="1" noChangeArrowheads="1"/>
          </p:cNvSpPr>
          <p:nvPr>
            <p:ph type="title"/>
          </p:nvPr>
        </p:nvSpPr>
        <p:spPr>
          <a:xfrm>
            <a:off x="520700" y="1044575"/>
            <a:ext cx="8089900" cy="520700"/>
          </a:xfrm>
          <a:noFill/>
          <a:ln/>
        </p:spPr>
        <p:txBody>
          <a:bodyPr/>
          <a:lstStyle/>
          <a:p>
            <a:r>
              <a:rPr lang="fr-FR" altLang="fr-FR" dirty="0"/>
              <a:t>Informations générales sur l’IEC 1131-3</a:t>
            </a:r>
          </a:p>
        </p:txBody>
      </p:sp>
      <p:sp>
        <p:nvSpPr>
          <p:cNvPr id="7171" name="Rectangle 3">
            <a:extLst>
              <a:ext uri="{FF2B5EF4-FFF2-40B4-BE49-F238E27FC236}">
                <a16:creationId xmlns:a16="http://schemas.microsoft.com/office/drawing/2014/main" id="{B23B7BD6-F39D-4DAC-9B0B-21218D28BA1F}"/>
              </a:ext>
            </a:extLst>
          </p:cNvPr>
          <p:cNvSpPr>
            <a:spLocks noGrp="1" noChangeArrowheads="1"/>
          </p:cNvSpPr>
          <p:nvPr>
            <p:ph type="body" idx="1"/>
          </p:nvPr>
        </p:nvSpPr>
        <p:spPr>
          <a:xfrm>
            <a:off x="533400" y="1514388"/>
            <a:ext cx="8435850" cy="906500"/>
          </a:xfrm>
          <a:noFill/>
          <a:ln/>
        </p:spPr>
        <p:txBody>
          <a:bodyPr/>
          <a:lstStyle/>
          <a:p>
            <a:pPr>
              <a:spcBef>
                <a:spcPct val="70000"/>
              </a:spcBef>
              <a:buFontTx/>
              <a:buChar char="•"/>
            </a:pPr>
            <a:r>
              <a:rPr lang="fr-FR" altLang="fr-FR" dirty="0"/>
              <a:t>La norme CEI 1131-3 intègre 5 langages de programmation différents. Nouvelle désignation internationale IEC 61131-3.</a:t>
            </a:r>
          </a:p>
        </p:txBody>
      </p:sp>
      <p:sp>
        <p:nvSpPr>
          <p:cNvPr id="4" name="Rectangle 2">
            <a:extLst>
              <a:ext uri="{FF2B5EF4-FFF2-40B4-BE49-F238E27FC236}">
                <a16:creationId xmlns:a16="http://schemas.microsoft.com/office/drawing/2014/main" id="{53B244E2-4F99-46D6-92C7-7EA3A71BC835}"/>
              </a:ext>
            </a:extLst>
          </p:cNvPr>
          <p:cNvSpPr txBox="1">
            <a:spLocks noChangeArrowheads="1"/>
          </p:cNvSpPr>
          <p:nvPr/>
        </p:nvSpPr>
        <p:spPr bwMode="auto">
          <a:xfrm>
            <a:off x="467544" y="2420888"/>
            <a:ext cx="8089900"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algn="l" defTabSz="762000" rtl="0" eaLnBrk="0" fontAlgn="base" hangingPunct="0">
              <a:spcBef>
                <a:spcPct val="50000"/>
              </a:spcBef>
              <a:spcAft>
                <a:spcPct val="0"/>
              </a:spcAft>
              <a:defRPr sz="2800" b="1" i="1" kern="1200">
                <a:solidFill>
                  <a:schemeClr val="tx1"/>
                </a:solidFill>
                <a:latin typeface="+mj-lt"/>
                <a:ea typeface="+mj-ea"/>
                <a:cs typeface="+mj-cs"/>
              </a:defRPr>
            </a:lvl1pPr>
            <a:lvl2pPr algn="l" defTabSz="762000" rtl="0" eaLnBrk="0" fontAlgn="base" hangingPunct="0">
              <a:spcBef>
                <a:spcPct val="50000"/>
              </a:spcBef>
              <a:spcAft>
                <a:spcPct val="0"/>
              </a:spcAft>
              <a:defRPr sz="2800" b="1" i="1">
                <a:solidFill>
                  <a:schemeClr val="tx1"/>
                </a:solidFill>
                <a:latin typeface="Arial" panose="020B0604020202020204" pitchFamily="34" charset="0"/>
              </a:defRPr>
            </a:lvl2pPr>
            <a:lvl3pPr algn="l" defTabSz="762000" rtl="0" eaLnBrk="0" fontAlgn="base" hangingPunct="0">
              <a:spcBef>
                <a:spcPct val="50000"/>
              </a:spcBef>
              <a:spcAft>
                <a:spcPct val="0"/>
              </a:spcAft>
              <a:defRPr sz="2800" b="1" i="1">
                <a:solidFill>
                  <a:schemeClr val="tx1"/>
                </a:solidFill>
                <a:latin typeface="Arial" panose="020B0604020202020204" pitchFamily="34" charset="0"/>
              </a:defRPr>
            </a:lvl3pPr>
            <a:lvl4pPr algn="l" defTabSz="762000" rtl="0" eaLnBrk="0" fontAlgn="base" hangingPunct="0">
              <a:spcBef>
                <a:spcPct val="50000"/>
              </a:spcBef>
              <a:spcAft>
                <a:spcPct val="0"/>
              </a:spcAft>
              <a:defRPr sz="2800" b="1" i="1">
                <a:solidFill>
                  <a:schemeClr val="tx1"/>
                </a:solidFill>
                <a:latin typeface="Arial" panose="020B0604020202020204" pitchFamily="34" charset="0"/>
              </a:defRPr>
            </a:lvl4pPr>
            <a:lvl5pPr algn="l" defTabSz="762000" rtl="0" eaLnBrk="0" fontAlgn="base" hangingPunct="0">
              <a:spcBef>
                <a:spcPct val="50000"/>
              </a:spcBef>
              <a:spcAft>
                <a:spcPct val="0"/>
              </a:spcAft>
              <a:defRPr sz="2800" b="1" i="1">
                <a:solidFill>
                  <a:schemeClr val="tx1"/>
                </a:solidFill>
                <a:latin typeface="Arial" panose="020B0604020202020204" pitchFamily="34" charset="0"/>
              </a:defRPr>
            </a:lvl5pPr>
            <a:lvl6pPr marL="457200" algn="l" defTabSz="762000" rtl="0" eaLnBrk="0" fontAlgn="base" hangingPunct="0">
              <a:spcBef>
                <a:spcPct val="50000"/>
              </a:spcBef>
              <a:spcAft>
                <a:spcPct val="0"/>
              </a:spcAft>
              <a:defRPr sz="2800" b="1" i="1">
                <a:solidFill>
                  <a:schemeClr val="tx1"/>
                </a:solidFill>
                <a:latin typeface="Arial" panose="020B0604020202020204" pitchFamily="34" charset="0"/>
              </a:defRPr>
            </a:lvl6pPr>
            <a:lvl7pPr marL="914400" algn="l" defTabSz="762000" rtl="0" eaLnBrk="0" fontAlgn="base" hangingPunct="0">
              <a:spcBef>
                <a:spcPct val="50000"/>
              </a:spcBef>
              <a:spcAft>
                <a:spcPct val="0"/>
              </a:spcAft>
              <a:defRPr sz="2800" b="1" i="1">
                <a:solidFill>
                  <a:schemeClr val="tx1"/>
                </a:solidFill>
                <a:latin typeface="Arial" panose="020B0604020202020204" pitchFamily="34" charset="0"/>
              </a:defRPr>
            </a:lvl7pPr>
            <a:lvl8pPr marL="1371600" algn="l" defTabSz="762000" rtl="0" eaLnBrk="0" fontAlgn="base" hangingPunct="0">
              <a:spcBef>
                <a:spcPct val="50000"/>
              </a:spcBef>
              <a:spcAft>
                <a:spcPct val="0"/>
              </a:spcAft>
              <a:defRPr sz="2800" b="1" i="1">
                <a:solidFill>
                  <a:schemeClr val="tx1"/>
                </a:solidFill>
                <a:latin typeface="Arial" panose="020B0604020202020204" pitchFamily="34" charset="0"/>
              </a:defRPr>
            </a:lvl8pPr>
            <a:lvl9pPr marL="1828800" algn="l" defTabSz="762000" rtl="0" eaLnBrk="0" fontAlgn="base" hangingPunct="0">
              <a:spcBef>
                <a:spcPct val="50000"/>
              </a:spcBef>
              <a:spcAft>
                <a:spcPct val="0"/>
              </a:spcAft>
              <a:defRPr sz="2800" b="1" i="1">
                <a:solidFill>
                  <a:schemeClr val="tx1"/>
                </a:solidFill>
                <a:latin typeface="Arial" panose="020B0604020202020204" pitchFamily="34" charset="0"/>
              </a:defRPr>
            </a:lvl9pPr>
          </a:lstStyle>
          <a:p>
            <a:r>
              <a:rPr lang="fr-FR" altLang="fr-FR" dirty="0"/>
              <a:t>Buts et utilités des normes</a:t>
            </a:r>
          </a:p>
        </p:txBody>
      </p:sp>
      <p:sp>
        <p:nvSpPr>
          <p:cNvPr id="5" name="Rectangle 3">
            <a:extLst>
              <a:ext uri="{FF2B5EF4-FFF2-40B4-BE49-F238E27FC236}">
                <a16:creationId xmlns:a16="http://schemas.microsoft.com/office/drawing/2014/main" id="{6AF979DE-FA1F-4211-B9A1-D8D10A2F4682}"/>
              </a:ext>
            </a:extLst>
          </p:cNvPr>
          <p:cNvSpPr>
            <a:spLocks noChangeArrowheads="1"/>
          </p:cNvSpPr>
          <p:nvPr/>
        </p:nvSpPr>
        <p:spPr bwMode="auto">
          <a:xfrm>
            <a:off x="467544" y="2926315"/>
            <a:ext cx="8472488" cy="374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defTabSz="762000">
              <a:tabLst>
                <a:tab pos="762000" algn="l"/>
                <a:tab pos="863600" algn="l"/>
              </a:tabLst>
              <a:defRPr sz="2400">
                <a:solidFill>
                  <a:schemeClr val="tx1"/>
                </a:solidFill>
                <a:latin typeface="Times New Roman" panose="02020603050405020304" pitchFamily="18" charset="0"/>
              </a:defRPr>
            </a:lvl1pPr>
            <a:lvl2pPr marL="571500" defTabSz="762000">
              <a:tabLst>
                <a:tab pos="762000" algn="l"/>
                <a:tab pos="863600" algn="l"/>
              </a:tabLst>
              <a:defRPr sz="2400">
                <a:solidFill>
                  <a:schemeClr val="tx1"/>
                </a:solidFill>
                <a:latin typeface="Times New Roman" panose="02020603050405020304" pitchFamily="18" charset="0"/>
              </a:defRPr>
            </a:lvl2pPr>
            <a:lvl3pPr marL="1143000" defTabSz="762000">
              <a:tabLst>
                <a:tab pos="762000" algn="l"/>
                <a:tab pos="863600" algn="l"/>
              </a:tabLst>
              <a:defRPr sz="2400">
                <a:solidFill>
                  <a:schemeClr val="tx1"/>
                </a:solidFill>
                <a:latin typeface="Times New Roman" panose="02020603050405020304" pitchFamily="18" charset="0"/>
              </a:defRPr>
            </a:lvl3pPr>
            <a:lvl4pPr marL="1714500" defTabSz="762000">
              <a:tabLst>
                <a:tab pos="762000" algn="l"/>
                <a:tab pos="863600" algn="l"/>
              </a:tabLst>
              <a:defRPr sz="2400">
                <a:solidFill>
                  <a:schemeClr val="tx1"/>
                </a:solidFill>
                <a:latin typeface="Times New Roman" panose="02020603050405020304" pitchFamily="18" charset="0"/>
              </a:defRPr>
            </a:lvl4pPr>
            <a:lvl5pPr marL="2286000" defTabSz="762000">
              <a:tabLst>
                <a:tab pos="762000" algn="l"/>
                <a:tab pos="863600" algn="l"/>
              </a:tabLst>
              <a:defRPr sz="2400">
                <a:solidFill>
                  <a:schemeClr val="tx1"/>
                </a:solidFill>
                <a:latin typeface="Times New Roman" panose="02020603050405020304" pitchFamily="18" charset="0"/>
              </a:defRPr>
            </a:lvl5pPr>
            <a:lvl6pPr marL="2743200" defTabSz="762000" eaLnBrk="0" fontAlgn="base" hangingPunct="0">
              <a:spcBef>
                <a:spcPct val="0"/>
              </a:spcBef>
              <a:spcAft>
                <a:spcPct val="0"/>
              </a:spcAft>
              <a:tabLst>
                <a:tab pos="762000" algn="l"/>
                <a:tab pos="863600" algn="l"/>
              </a:tabLst>
              <a:defRPr sz="2400">
                <a:solidFill>
                  <a:schemeClr val="tx1"/>
                </a:solidFill>
                <a:latin typeface="Times New Roman" panose="02020603050405020304" pitchFamily="18" charset="0"/>
              </a:defRPr>
            </a:lvl6pPr>
            <a:lvl7pPr marL="3200400" defTabSz="762000" eaLnBrk="0" fontAlgn="base" hangingPunct="0">
              <a:spcBef>
                <a:spcPct val="0"/>
              </a:spcBef>
              <a:spcAft>
                <a:spcPct val="0"/>
              </a:spcAft>
              <a:tabLst>
                <a:tab pos="762000" algn="l"/>
                <a:tab pos="863600" algn="l"/>
              </a:tabLst>
              <a:defRPr sz="2400">
                <a:solidFill>
                  <a:schemeClr val="tx1"/>
                </a:solidFill>
                <a:latin typeface="Times New Roman" panose="02020603050405020304" pitchFamily="18" charset="0"/>
              </a:defRPr>
            </a:lvl7pPr>
            <a:lvl8pPr marL="3657600" defTabSz="762000" eaLnBrk="0" fontAlgn="base" hangingPunct="0">
              <a:spcBef>
                <a:spcPct val="0"/>
              </a:spcBef>
              <a:spcAft>
                <a:spcPct val="0"/>
              </a:spcAft>
              <a:tabLst>
                <a:tab pos="762000" algn="l"/>
                <a:tab pos="863600" algn="l"/>
              </a:tabLst>
              <a:defRPr sz="2400">
                <a:solidFill>
                  <a:schemeClr val="tx1"/>
                </a:solidFill>
                <a:latin typeface="Times New Roman" panose="02020603050405020304" pitchFamily="18" charset="0"/>
              </a:defRPr>
            </a:lvl8pPr>
            <a:lvl9pPr marL="4114800" defTabSz="762000" eaLnBrk="0" fontAlgn="base" hangingPunct="0">
              <a:spcBef>
                <a:spcPct val="0"/>
              </a:spcBef>
              <a:spcAft>
                <a:spcPct val="0"/>
              </a:spcAft>
              <a:tabLst>
                <a:tab pos="762000" algn="l"/>
                <a:tab pos="863600" algn="l"/>
              </a:tabLst>
              <a:defRPr sz="2400">
                <a:solidFill>
                  <a:schemeClr val="tx1"/>
                </a:solidFill>
                <a:latin typeface="Times New Roman" panose="02020603050405020304" pitchFamily="18" charset="0"/>
              </a:defRPr>
            </a:lvl9pPr>
          </a:lstStyle>
          <a:p>
            <a:r>
              <a:rPr lang="fr-FR" altLang="fr-FR" sz="2000" dirty="0">
                <a:latin typeface="Arial" panose="020B0604020202020204" pitchFamily="34" charset="0"/>
              </a:rPr>
              <a:t>Les utilisateurs travaillent souvent simultanément avec des systèmes API de différents fabricants. </a:t>
            </a:r>
          </a:p>
          <a:p>
            <a:r>
              <a:rPr lang="fr-FR" altLang="fr-FR" sz="2000" b="1" dirty="0">
                <a:latin typeface="Arial" panose="020B0604020202020204" pitchFamily="34" charset="0"/>
              </a:rPr>
              <a:t>Conséquences:</a:t>
            </a:r>
            <a:endParaRPr lang="fr-FR" altLang="fr-FR" sz="2000" dirty="0">
              <a:latin typeface="Arial" panose="020B0604020202020204" pitchFamily="34" charset="0"/>
            </a:endParaRPr>
          </a:p>
          <a:p>
            <a:endParaRPr lang="fr-FR" altLang="fr-FR" sz="2000" dirty="0">
              <a:latin typeface="Arial" panose="020B0604020202020204" pitchFamily="34" charset="0"/>
            </a:endParaRPr>
          </a:p>
          <a:p>
            <a:r>
              <a:rPr lang="fr-FR" altLang="fr-FR" sz="2000" dirty="0">
                <a:latin typeface="Arial" panose="020B0604020202020204" pitchFamily="34" charset="0"/>
              </a:rPr>
              <a:t>	</a:t>
            </a:r>
            <a:r>
              <a:rPr lang="fr-FR" altLang="fr-FR" sz="2000" b="1" dirty="0">
                <a:solidFill>
                  <a:schemeClr val="hlink"/>
                </a:solidFill>
                <a:latin typeface="Arial" panose="020B0604020202020204" pitchFamily="34" charset="0"/>
              </a:rPr>
              <a:t>- Coûts de formation élevés</a:t>
            </a:r>
          </a:p>
          <a:p>
            <a:endParaRPr lang="fr-FR" altLang="fr-FR" sz="2000" b="1" dirty="0">
              <a:solidFill>
                <a:schemeClr val="hlink"/>
              </a:solidFill>
              <a:latin typeface="Arial" panose="020B0604020202020204" pitchFamily="34" charset="0"/>
            </a:endParaRPr>
          </a:p>
          <a:p>
            <a:r>
              <a:rPr lang="fr-FR" altLang="fr-FR" sz="2000" b="1" dirty="0">
                <a:solidFill>
                  <a:schemeClr val="hlink"/>
                </a:solidFill>
                <a:latin typeface="Arial" panose="020B0604020202020204" pitchFamily="34" charset="0"/>
              </a:rPr>
              <a:t>	- Temps de programmation important</a:t>
            </a:r>
          </a:p>
          <a:p>
            <a:endParaRPr lang="fr-FR" altLang="fr-FR" sz="2000" b="1" dirty="0">
              <a:solidFill>
                <a:schemeClr val="hlink"/>
              </a:solidFill>
              <a:latin typeface="Arial" panose="020B0604020202020204" pitchFamily="34" charset="0"/>
            </a:endParaRPr>
          </a:p>
          <a:p>
            <a:r>
              <a:rPr lang="fr-FR" altLang="fr-FR" sz="2000" b="1" dirty="0">
                <a:solidFill>
                  <a:schemeClr val="hlink"/>
                </a:solidFill>
                <a:latin typeface="Arial" panose="020B0604020202020204" pitchFamily="34" charset="0"/>
              </a:rPr>
              <a:t>	- Implémentation de programmes toujours plus complexes 		par différents systèmes </a:t>
            </a:r>
          </a:p>
          <a:p>
            <a:endParaRPr lang="fr-FR" altLang="fr-FR" sz="2000" b="1" dirty="0">
              <a:solidFill>
                <a:schemeClr val="hlink"/>
              </a:solidFill>
              <a:latin typeface="Arial" panose="020B0604020202020204" pitchFamily="34" charset="0"/>
            </a:endParaRPr>
          </a:p>
          <a:p>
            <a:r>
              <a:rPr lang="fr-FR" altLang="fr-FR" sz="2000" b="1" dirty="0">
                <a:solidFill>
                  <a:schemeClr val="hlink"/>
                </a:solidFill>
                <a:latin typeface="Arial" panose="020B0604020202020204" pitchFamily="34" charset="0"/>
              </a:rPr>
              <a:t>	-	Suivi difficile de la documentation du projet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fade">
                                      <p:cBhvr>
                                        <p:cTn id="7" dur="500"/>
                                        <p:tgtEl>
                                          <p:spTgt spid="717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171">
                                            <p:txEl>
                                              <p:pRg st="0" end="0"/>
                                            </p:txEl>
                                          </p:spTgt>
                                        </p:tgtEl>
                                        <p:attrNameLst>
                                          <p:attrName>style.visibility</p:attrName>
                                        </p:attrNameLst>
                                      </p:cBhvr>
                                      <p:to>
                                        <p:strVal val="visible"/>
                                      </p:to>
                                    </p:set>
                                    <p:animEffect transition="in" filter="fade">
                                      <p:cBhvr>
                                        <p:cTn id="10" dur="500"/>
                                        <p:tgtEl>
                                          <p:spTgt spid="7171">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P spid="7171" grpId="0" build="p"/>
      <p:bldP spid="4" grpId="0"/>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6200" y="1137019"/>
            <a:ext cx="7918450" cy="407894"/>
          </a:xfrm>
        </p:spPr>
        <p:txBody>
          <a:bodyPr>
            <a:normAutofit fontScale="90000"/>
          </a:bodyPr>
          <a:lstStyle/>
          <a:p>
            <a:r>
              <a:rPr lang="fr-FR" dirty="0"/>
              <a:t>Langage FDB</a:t>
            </a:r>
          </a:p>
        </p:txBody>
      </p:sp>
      <p:sp>
        <p:nvSpPr>
          <p:cNvPr id="3" name="Espace réservé du numéro de diapositive 2"/>
          <p:cNvSpPr>
            <a:spLocks noGrp="1"/>
          </p:cNvSpPr>
          <p:nvPr>
            <p:ph type="sldNum" sz="quarter" idx="12"/>
          </p:nvPr>
        </p:nvSpPr>
        <p:spPr>
          <a:xfrm>
            <a:off x="8460432" y="6457856"/>
            <a:ext cx="609600" cy="365125"/>
          </a:xfrm>
          <a:prstGeom prst="rect">
            <a:avLst/>
          </a:prstGeom>
        </p:spPr>
        <p:txBody>
          <a:bodyPr vert="horz" lIns="91440" tIns="45720" rIns="91440" bIns="45720" rtlCol="0" anchor="ctr"/>
          <a:lstStyle>
            <a:defPPr>
              <a:defRPr lang="fr-FR"/>
            </a:defPPr>
            <a:lvl1pPr marL="0" algn="r" defTabSz="457200" rtl="0" eaLnBrk="1" latinLnBrk="0" hangingPunct="1">
              <a:defRPr sz="14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0C67E52-9A8F-2F4E-980A-EB8995491314}" type="slidenum">
              <a:rPr lang="fr-FR" sz="800" smtClean="0">
                <a:latin typeface="Times New Roman" panose="02020603050405020304" pitchFamily="18" charset="0"/>
                <a:cs typeface="Times New Roman" panose="02020603050405020304" pitchFamily="18" charset="0"/>
              </a:rPr>
              <a:pPr/>
              <a:t>30</a:t>
            </a:fld>
            <a:endParaRPr lang="fr-FR" sz="800" dirty="0">
              <a:latin typeface="Times New Roman" panose="02020603050405020304" pitchFamily="18" charset="0"/>
              <a:cs typeface="Times New Roman" panose="02020603050405020304" pitchFamily="18" charset="0"/>
            </a:endParaRPr>
          </a:p>
        </p:txBody>
      </p:sp>
      <p:sp>
        <p:nvSpPr>
          <p:cNvPr id="4" name="ZoneTexte 3"/>
          <p:cNvSpPr txBox="1"/>
          <p:nvPr/>
        </p:nvSpPr>
        <p:spPr>
          <a:xfrm>
            <a:off x="76200" y="1700808"/>
            <a:ext cx="8610600" cy="1077218"/>
          </a:xfrm>
          <a:prstGeom prst="rect">
            <a:avLst/>
          </a:prstGeom>
          <a:noFill/>
        </p:spPr>
        <p:txBody>
          <a:bodyPr wrap="square" rtlCol="0">
            <a:spAutoFit/>
          </a:bodyPr>
          <a:lstStyle/>
          <a:p>
            <a:r>
              <a:rPr lang="fr-FR" sz="1600" dirty="0"/>
              <a:t>Langage graphique concis</a:t>
            </a:r>
          </a:p>
          <a:p>
            <a:endParaRPr lang="fr-FR" sz="1600" dirty="0"/>
          </a:p>
          <a:p>
            <a:r>
              <a:rPr lang="fr-FR" sz="1600" dirty="0"/>
              <a:t>Une instruction  FDB est décrite comme un réseau de fonctions plus élémentaires, reliées par des fils orientés , correspondant à des flux de donnés typées</a:t>
            </a:r>
          </a:p>
        </p:txBody>
      </p:sp>
      <p:pic>
        <p:nvPicPr>
          <p:cNvPr id="5" name="Image 4"/>
          <p:cNvPicPr>
            <a:picLocks noChangeAspect="1"/>
          </p:cNvPicPr>
          <p:nvPr/>
        </p:nvPicPr>
        <p:blipFill>
          <a:blip r:embed="rId3"/>
          <a:srcRect l="7709" r="6828"/>
          <a:stretch>
            <a:fillRect/>
          </a:stretch>
        </p:blipFill>
        <p:spPr>
          <a:xfrm>
            <a:off x="1115616" y="3089816"/>
            <a:ext cx="6282722" cy="3368040"/>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896" y="1003012"/>
            <a:ext cx="7918450" cy="407894"/>
          </a:xfrm>
        </p:spPr>
        <p:txBody>
          <a:bodyPr>
            <a:normAutofit fontScale="90000"/>
          </a:bodyPr>
          <a:lstStyle/>
          <a:p>
            <a:r>
              <a:rPr lang="fr-FR" dirty="0"/>
              <a:t>Langage FDB: Fonction de base</a:t>
            </a:r>
          </a:p>
        </p:txBody>
      </p:sp>
      <p:sp>
        <p:nvSpPr>
          <p:cNvPr id="3" name="Espace réservé du numéro de diapositive 2"/>
          <p:cNvSpPr>
            <a:spLocks noGrp="1"/>
          </p:cNvSpPr>
          <p:nvPr>
            <p:ph type="sldNum" sz="quarter" idx="12"/>
          </p:nvPr>
        </p:nvSpPr>
        <p:spPr>
          <a:xfrm>
            <a:off x="8534400" y="6457856"/>
            <a:ext cx="609600" cy="365125"/>
          </a:xfrm>
          <a:prstGeom prst="rect">
            <a:avLst/>
          </a:prstGeom>
        </p:spPr>
        <p:txBody>
          <a:bodyPr vert="horz" lIns="91440" tIns="45720" rIns="91440" bIns="45720" rtlCol="0" anchor="ctr"/>
          <a:lstStyle>
            <a:defPPr>
              <a:defRPr lang="fr-FR"/>
            </a:defPPr>
            <a:lvl1pPr marL="0" algn="r" defTabSz="457200" rtl="0" eaLnBrk="1" latinLnBrk="0" hangingPunct="1">
              <a:defRPr sz="14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0C67E52-9A8F-2F4E-980A-EB8995491314}" type="slidenum">
              <a:rPr lang="fr-FR" sz="800" smtClean="0">
                <a:latin typeface="Times New Roman" panose="02020603050405020304" pitchFamily="18" charset="0"/>
                <a:cs typeface="Times New Roman" panose="02020603050405020304" pitchFamily="18" charset="0"/>
              </a:rPr>
              <a:pPr/>
              <a:t>31</a:t>
            </a:fld>
            <a:endParaRPr lang="fr-FR" sz="800" dirty="0">
              <a:latin typeface="Times New Roman" panose="02020603050405020304" pitchFamily="18" charset="0"/>
              <a:cs typeface="Times New Roman" panose="02020603050405020304" pitchFamily="18" charset="0"/>
            </a:endParaRPr>
          </a:p>
        </p:txBody>
      </p:sp>
      <p:graphicFrame>
        <p:nvGraphicFramePr>
          <p:cNvPr id="6" name="Tableau 5"/>
          <p:cNvGraphicFramePr>
            <a:graphicFrameLocks noGrp="1"/>
          </p:cNvGraphicFramePr>
          <p:nvPr>
            <p:extLst>
              <p:ext uri="{D42A27DB-BD31-4B8C-83A1-F6EECF244321}">
                <p14:modId xmlns:p14="http://schemas.microsoft.com/office/powerpoint/2010/main" val="4096431054"/>
              </p:ext>
            </p:extLst>
          </p:nvPr>
        </p:nvGraphicFramePr>
        <p:xfrm>
          <a:off x="2416144" y="2960800"/>
          <a:ext cx="3733800" cy="3840480"/>
        </p:xfrm>
        <a:graphic>
          <a:graphicData uri="http://schemas.openxmlformats.org/drawingml/2006/table">
            <a:tbl>
              <a:tblPr firstRow="1" bandRow="1">
                <a:tableStyleId>{9D7B26C5-4107-4FEC-AEDC-1716B250A1EF}</a:tableStyleId>
              </a:tblPr>
              <a:tblGrid>
                <a:gridCol w="1866900">
                  <a:extLst>
                    <a:ext uri="{9D8B030D-6E8A-4147-A177-3AD203B41FA5}">
                      <a16:colId xmlns:a16="http://schemas.microsoft.com/office/drawing/2014/main" val="20000"/>
                    </a:ext>
                  </a:extLst>
                </a:gridCol>
                <a:gridCol w="1866900">
                  <a:extLst>
                    <a:ext uri="{9D8B030D-6E8A-4147-A177-3AD203B41FA5}">
                      <a16:colId xmlns:a16="http://schemas.microsoft.com/office/drawing/2014/main" val="20001"/>
                    </a:ext>
                  </a:extLst>
                </a:gridCol>
              </a:tblGrid>
              <a:tr h="272143">
                <a:tc>
                  <a:txBody>
                    <a:bodyPr/>
                    <a:lstStyle/>
                    <a:p>
                      <a:r>
                        <a:rPr lang="fr-FR" sz="1200" dirty="0"/>
                        <a:t>Désignation</a:t>
                      </a:r>
                    </a:p>
                  </a:txBody>
                  <a:tcPr/>
                </a:tc>
                <a:tc>
                  <a:txBody>
                    <a:bodyPr/>
                    <a:lstStyle/>
                    <a:p>
                      <a:r>
                        <a:rPr lang="fr-FR" sz="1200" dirty="0"/>
                        <a:t>Nom</a:t>
                      </a:r>
                      <a:r>
                        <a:rPr lang="fr-FR" sz="1200" baseline="0" dirty="0"/>
                        <a:t> de la fonction</a:t>
                      </a:r>
                      <a:endParaRPr lang="fr-FR" sz="1200" dirty="0"/>
                    </a:p>
                  </a:txBody>
                  <a:tcPr/>
                </a:tc>
                <a:extLst>
                  <a:ext uri="{0D108BD9-81ED-4DB2-BD59-A6C34878D82A}">
                    <a16:rowId xmlns:a16="http://schemas.microsoft.com/office/drawing/2014/main" val="10000"/>
                  </a:ext>
                </a:extLst>
              </a:tr>
              <a:tr h="272143">
                <a:tc>
                  <a:txBody>
                    <a:bodyPr/>
                    <a:lstStyle/>
                    <a:p>
                      <a:r>
                        <a:rPr lang="fr-FR" sz="1200" dirty="0"/>
                        <a:t>Addition</a:t>
                      </a:r>
                    </a:p>
                  </a:txBody>
                  <a:tcPr/>
                </a:tc>
                <a:tc>
                  <a:txBody>
                    <a:bodyPr/>
                    <a:lstStyle/>
                    <a:p>
                      <a:r>
                        <a:rPr lang="fr-FR" sz="1200" dirty="0"/>
                        <a:t>ADD</a:t>
                      </a:r>
                    </a:p>
                  </a:txBody>
                  <a:tcPr/>
                </a:tc>
                <a:extLst>
                  <a:ext uri="{0D108BD9-81ED-4DB2-BD59-A6C34878D82A}">
                    <a16:rowId xmlns:a16="http://schemas.microsoft.com/office/drawing/2014/main" val="10001"/>
                  </a:ext>
                </a:extLst>
              </a:tr>
              <a:tr h="272143">
                <a:tc>
                  <a:txBody>
                    <a:bodyPr/>
                    <a:lstStyle/>
                    <a:p>
                      <a:r>
                        <a:rPr lang="fr-FR" sz="1200" dirty="0"/>
                        <a:t>Soustraction</a:t>
                      </a:r>
                    </a:p>
                  </a:txBody>
                  <a:tcPr/>
                </a:tc>
                <a:tc>
                  <a:txBody>
                    <a:bodyPr/>
                    <a:lstStyle/>
                    <a:p>
                      <a:r>
                        <a:rPr lang="fr-FR" sz="1200" dirty="0"/>
                        <a:t>SUB</a:t>
                      </a:r>
                    </a:p>
                  </a:txBody>
                  <a:tcPr/>
                </a:tc>
                <a:extLst>
                  <a:ext uri="{0D108BD9-81ED-4DB2-BD59-A6C34878D82A}">
                    <a16:rowId xmlns:a16="http://schemas.microsoft.com/office/drawing/2014/main" val="10002"/>
                  </a:ext>
                </a:extLst>
              </a:tr>
              <a:tr h="272143">
                <a:tc>
                  <a:txBody>
                    <a:bodyPr/>
                    <a:lstStyle/>
                    <a:p>
                      <a:r>
                        <a:rPr lang="fr-FR" sz="1200" dirty="0"/>
                        <a:t>Division</a:t>
                      </a:r>
                    </a:p>
                  </a:txBody>
                  <a:tcPr/>
                </a:tc>
                <a:tc>
                  <a:txBody>
                    <a:bodyPr/>
                    <a:lstStyle/>
                    <a:p>
                      <a:r>
                        <a:rPr lang="fr-FR" sz="1200" dirty="0"/>
                        <a:t>DIV</a:t>
                      </a:r>
                    </a:p>
                  </a:txBody>
                  <a:tcPr/>
                </a:tc>
                <a:extLst>
                  <a:ext uri="{0D108BD9-81ED-4DB2-BD59-A6C34878D82A}">
                    <a16:rowId xmlns:a16="http://schemas.microsoft.com/office/drawing/2014/main" val="10003"/>
                  </a:ext>
                </a:extLst>
              </a:tr>
              <a:tr h="272143">
                <a:tc>
                  <a:txBody>
                    <a:bodyPr/>
                    <a:lstStyle/>
                    <a:p>
                      <a:r>
                        <a:rPr lang="fr-FR" sz="1200" dirty="0"/>
                        <a:t>Multiplication</a:t>
                      </a:r>
                    </a:p>
                  </a:txBody>
                  <a:tcPr/>
                </a:tc>
                <a:tc>
                  <a:txBody>
                    <a:bodyPr/>
                    <a:lstStyle/>
                    <a:p>
                      <a:r>
                        <a:rPr lang="fr-FR" sz="1200" dirty="0"/>
                        <a:t>MUL</a:t>
                      </a:r>
                    </a:p>
                  </a:txBody>
                  <a:tcPr/>
                </a:tc>
                <a:extLst>
                  <a:ext uri="{0D108BD9-81ED-4DB2-BD59-A6C34878D82A}">
                    <a16:rowId xmlns:a16="http://schemas.microsoft.com/office/drawing/2014/main" val="10004"/>
                  </a:ext>
                </a:extLst>
              </a:tr>
              <a:tr h="272143">
                <a:tc>
                  <a:txBody>
                    <a:bodyPr/>
                    <a:lstStyle/>
                    <a:p>
                      <a:r>
                        <a:rPr lang="fr-FR" sz="1200" dirty="0"/>
                        <a:t>Transfert</a:t>
                      </a:r>
                    </a:p>
                  </a:txBody>
                  <a:tcPr/>
                </a:tc>
                <a:tc>
                  <a:txBody>
                    <a:bodyPr/>
                    <a:lstStyle/>
                    <a:p>
                      <a:r>
                        <a:rPr lang="fr-FR" sz="1200" dirty="0"/>
                        <a:t>MOVE</a:t>
                      </a:r>
                    </a:p>
                  </a:txBody>
                  <a:tcPr/>
                </a:tc>
                <a:extLst>
                  <a:ext uri="{0D108BD9-81ED-4DB2-BD59-A6C34878D82A}">
                    <a16:rowId xmlns:a16="http://schemas.microsoft.com/office/drawing/2014/main" val="10005"/>
                  </a:ext>
                </a:extLst>
              </a:tr>
              <a:tr h="272143">
                <a:tc>
                  <a:txBody>
                    <a:bodyPr/>
                    <a:lstStyle/>
                    <a:p>
                      <a:r>
                        <a:rPr lang="fr-FR" sz="1200" dirty="0"/>
                        <a:t>Strictement supérieur</a:t>
                      </a:r>
                    </a:p>
                  </a:txBody>
                  <a:tcPr/>
                </a:tc>
                <a:tc>
                  <a:txBody>
                    <a:bodyPr/>
                    <a:lstStyle/>
                    <a:p>
                      <a:r>
                        <a:rPr lang="fr-FR" sz="1200" dirty="0"/>
                        <a:t>GT</a:t>
                      </a:r>
                    </a:p>
                  </a:txBody>
                  <a:tcPr/>
                </a:tc>
                <a:extLst>
                  <a:ext uri="{0D108BD9-81ED-4DB2-BD59-A6C34878D82A}">
                    <a16:rowId xmlns:a16="http://schemas.microsoft.com/office/drawing/2014/main" val="10006"/>
                  </a:ext>
                </a:extLst>
              </a:tr>
              <a:tr h="272143">
                <a:tc>
                  <a:txBody>
                    <a:bodyPr/>
                    <a:lstStyle/>
                    <a:p>
                      <a:r>
                        <a:rPr lang="fr-FR" sz="1200" dirty="0"/>
                        <a:t>Strictement</a:t>
                      </a:r>
                      <a:r>
                        <a:rPr lang="fr-FR" sz="1200" baseline="0" dirty="0"/>
                        <a:t> inférieur</a:t>
                      </a:r>
                      <a:endParaRPr lang="fr-FR" sz="1200" dirty="0"/>
                    </a:p>
                  </a:txBody>
                  <a:tcPr/>
                </a:tc>
                <a:tc>
                  <a:txBody>
                    <a:bodyPr/>
                    <a:lstStyle/>
                    <a:p>
                      <a:r>
                        <a:rPr lang="fr-FR" sz="1200" dirty="0"/>
                        <a:t>LT</a:t>
                      </a:r>
                    </a:p>
                  </a:txBody>
                  <a:tcPr/>
                </a:tc>
                <a:extLst>
                  <a:ext uri="{0D108BD9-81ED-4DB2-BD59-A6C34878D82A}">
                    <a16:rowId xmlns:a16="http://schemas.microsoft.com/office/drawing/2014/main" val="10007"/>
                  </a:ext>
                </a:extLst>
              </a:tr>
              <a:tr h="272143">
                <a:tc>
                  <a:txBody>
                    <a:bodyPr/>
                    <a:lstStyle/>
                    <a:p>
                      <a:r>
                        <a:rPr lang="fr-FR" sz="1200" dirty="0"/>
                        <a:t>Egalité</a:t>
                      </a:r>
                    </a:p>
                  </a:txBody>
                  <a:tcPr/>
                </a:tc>
                <a:tc>
                  <a:txBody>
                    <a:bodyPr/>
                    <a:lstStyle/>
                    <a:p>
                      <a:r>
                        <a:rPr lang="fr-FR" sz="1200" dirty="0"/>
                        <a:t>EQ</a:t>
                      </a:r>
                    </a:p>
                  </a:txBody>
                  <a:tcPr/>
                </a:tc>
                <a:extLst>
                  <a:ext uri="{0D108BD9-81ED-4DB2-BD59-A6C34878D82A}">
                    <a16:rowId xmlns:a16="http://schemas.microsoft.com/office/drawing/2014/main" val="10008"/>
                  </a:ext>
                </a:extLst>
              </a:tr>
              <a:tr h="272143">
                <a:tc>
                  <a:txBody>
                    <a:bodyPr/>
                    <a:lstStyle/>
                    <a:p>
                      <a:r>
                        <a:rPr lang="fr-FR" sz="1200" dirty="0"/>
                        <a:t>Inégalité</a:t>
                      </a:r>
                    </a:p>
                  </a:txBody>
                  <a:tcPr/>
                </a:tc>
                <a:tc>
                  <a:txBody>
                    <a:bodyPr/>
                    <a:lstStyle/>
                    <a:p>
                      <a:r>
                        <a:rPr lang="fr-FR" sz="1200" dirty="0"/>
                        <a:t>NE</a:t>
                      </a:r>
                    </a:p>
                  </a:txBody>
                  <a:tcPr/>
                </a:tc>
                <a:extLst>
                  <a:ext uri="{0D108BD9-81ED-4DB2-BD59-A6C34878D82A}">
                    <a16:rowId xmlns:a16="http://schemas.microsoft.com/office/drawing/2014/main" val="10009"/>
                  </a:ext>
                </a:extLst>
              </a:tr>
              <a:tr h="272143">
                <a:tc>
                  <a:txBody>
                    <a:bodyPr/>
                    <a:lstStyle/>
                    <a:p>
                      <a:r>
                        <a:rPr lang="fr-FR" sz="1200" dirty="0"/>
                        <a:t>OU Logique</a:t>
                      </a:r>
                    </a:p>
                  </a:txBody>
                  <a:tcPr/>
                </a:tc>
                <a:tc>
                  <a:txBody>
                    <a:bodyPr/>
                    <a:lstStyle/>
                    <a:p>
                      <a:r>
                        <a:rPr lang="fr-FR" sz="1200" dirty="0"/>
                        <a:t>OR</a:t>
                      </a:r>
                    </a:p>
                  </a:txBody>
                  <a:tcPr/>
                </a:tc>
                <a:extLst>
                  <a:ext uri="{0D108BD9-81ED-4DB2-BD59-A6C34878D82A}">
                    <a16:rowId xmlns:a16="http://schemas.microsoft.com/office/drawing/2014/main" val="10010"/>
                  </a:ext>
                </a:extLst>
              </a:tr>
              <a:tr h="272143">
                <a:tc>
                  <a:txBody>
                    <a:bodyPr/>
                    <a:lstStyle/>
                    <a:p>
                      <a:r>
                        <a:rPr lang="fr-FR" sz="1200" dirty="0"/>
                        <a:t>ET Logique</a:t>
                      </a:r>
                    </a:p>
                  </a:txBody>
                  <a:tcPr/>
                </a:tc>
                <a:tc>
                  <a:txBody>
                    <a:bodyPr/>
                    <a:lstStyle/>
                    <a:p>
                      <a:r>
                        <a:rPr lang="fr-FR" sz="1200" dirty="0"/>
                        <a:t>AND</a:t>
                      </a:r>
                    </a:p>
                  </a:txBody>
                  <a:tcPr/>
                </a:tc>
                <a:extLst>
                  <a:ext uri="{0D108BD9-81ED-4DB2-BD59-A6C34878D82A}">
                    <a16:rowId xmlns:a16="http://schemas.microsoft.com/office/drawing/2014/main" val="10011"/>
                  </a:ext>
                </a:extLst>
              </a:tr>
              <a:tr h="272143">
                <a:tc>
                  <a:txBody>
                    <a:bodyPr/>
                    <a:lstStyle/>
                    <a:p>
                      <a:r>
                        <a:rPr lang="fr-FR" sz="1200" dirty="0"/>
                        <a:t>NON</a:t>
                      </a:r>
                    </a:p>
                  </a:txBody>
                  <a:tcPr/>
                </a:tc>
                <a:tc>
                  <a:txBody>
                    <a:bodyPr/>
                    <a:lstStyle/>
                    <a:p>
                      <a:r>
                        <a:rPr lang="fr-FR" sz="1200" dirty="0"/>
                        <a:t>NOT</a:t>
                      </a:r>
                    </a:p>
                  </a:txBody>
                  <a:tcPr/>
                </a:tc>
                <a:extLst>
                  <a:ext uri="{0D108BD9-81ED-4DB2-BD59-A6C34878D82A}">
                    <a16:rowId xmlns:a16="http://schemas.microsoft.com/office/drawing/2014/main" val="10012"/>
                  </a:ext>
                </a:extLst>
              </a:tr>
              <a:tr h="272143">
                <a:tc>
                  <a:txBody>
                    <a:bodyPr/>
                    <a:lstStyle/>
                    <a:p>
                      <a:r>
                        <a:rPr lang="fr-FR" sz="1200" dirty="0"/>
                        <a:t>Etc.… etc.…</a:t>
                      </a:r>
                    </a:p>
                  </a:txBody>
                  <a:tcPr/>
                </a:tc>
                <a:tc>
                  <a:txBody>
                    <a:bodyPr/>
                    <a:lstStyle/>
                    <a:p>
                      <a:r>
                        <a:rPr lang="fr-FR" sz="1200" dirty="0"/>
                        <a:t>….</a:t>
                      </a:r>
                    </a:p>
                  </a:txBody>
                  <a:tcPr/>
                </a:tc>
                <a:extLst>
                  <a:ext uri="{0D108BD9-81ED-4DB2-BD59-A6C34878D82A}">
                    <a16:rowId xmlns:a16="http://schemas.microsoft.com/office/drawing/2014/main" val="10013"/>
                  </a:ext>
                </a:extLst>
              </a:tr>
            </a:tbl>
          </a:graphicData>
        </a:graphic>
      </p:graphicFrame>
      <p:pic>
        <p:nvPicPr>
          <p:cNvPr id="7" name="Image 6"/>
          <p:cNvPicPr>
            <a:picLocks noChangeAspect="1"/>
          </p:cNvPicPr>
          <p:nvPr/>
        </p:nvPicPr>
        <p:blipFill>
          <a:blip r:embed="rId3"/>
          <a:stretch>
            <a:fillRect/>
          </a:stretch>
        </p:blipFill>
        <p:spPr>
          <a:xfrm>
            <a:off x="3002110" y="1507540"/>
            <a:ext cx="2308860" cy="1356360"/>
          </a:xfrm>
          <a:prstGeom prst="rect">
            <a:avLst/>
          </a:prstGeom>
        </p:spPr>
      </p:pic>
      <p:sp>
        <p:nvSpPr>
          <p:cNvPr id="8" name="ZoneTexte 7"/>
          <p:cNvSpPr txBox="1"/>
          <p:nvPr/>
        </p:nvSpPr>
        <p:spPr>
          <a:xfrm>
            <a:off x="25896" y="1700808"/>
            <a:ext cx="2976214" cy="1292662"/>
          </a:xfrm>
          <a:prstGeom prst="rect">
            <a:avLst/>
          </a:prstGeom>
          <a:noFill/>
        </p:spPr>
        <p:txBody>
          <a:bodyPr wrap="square" rtlCol="0">
            <a:spAutoFit/>
          </a:bodyPr>
          <a:lstStyle/>
          <a:p>
            <a:pPr>
              <a:buFont typeface="Arial"/>
              <a:buChar char="•"/>
            </a:pPr>
            <a:r>
              <a:rPr lang="fr-FR" dirty="0"/>
              <a:t> l’entrée EN  « </a:t>
            </a:r>
            <a:r>
              <a:rPr lang="fr-FR" dirty="0" err="1"/>
              <a:t>Enable</a:t>
            </a:r>
            <a:r>
              <a:rPr lang="fr-FR" dirty="0"/>
              <a:t> »</a:t>
            </a:r>
          </a:p>
          <a:p>
            <a:endParaRPr lang="fr-FR" dirty="0"/>
          </a:p>
          <a:p>
            <a:r>
              <a:rPr lang="fr-FR" sz="1400" dirty="0"/>
              <a:t>L’entrée EN est utilisée pour autoriser l’exécution de la fonction</a:t>
            </a:r>
          </a:p>
        </p:txBody>
      </p:sp>
      <p:sp>
        <p:nvSpPr>
          <p:cNvPr id="9" name="ZoneTexte 8"/>
          <p:cNvSpPr txBox="1"/>
          <p:nvPr/>
        </p:nvSpPr>
        <p:spPr>
          <a:xfrm>
            <a:off x="5436096" y="1700808"/>
            <a:ext cx="3505200" cy="1077218"/>
          </a:xfrm>
          <a:prstGeom prst="rect">
            <a:avLst/>
          </a:prstGeom>
          <a:noFill/>
        </p:spPr>
        <p:txBody>
          <a:bodyPr wrap="square" rtlCol="0">
            <a:spAutoFit/>
          </a:bodyPr>
          <a:lstStyle/>
          <a:p>
            <a:pPr>
              <a:buFont typeface="Arial"/>
              <a:buChar char="•"/>
            </a:pPr>
            <a:r>
              <a:rPr lang="fr-FR" dirty="0"/>
              <a:t> La sortie  ENO  « </a:t>
            </a:r>
            <a:r>
              <a:rPr lang="fr-FR" dirty="0" err="1"/>
              <a:t>Enable</a:t>
            </a:r>
            <a:r>
              <a:rPr lang="fr-FR" dirty="0"/>
              <a:t> Out»</a:t>
            </a:r>
          </a:p>
          <a:p>
            <a:endParaRPr lang="fr-FR" dirty="0"/>
          </a:p>
          <a:p>
            <a:r>
              <a:rPr lang="fr-FR" sz="1400" dirty="0"/>
              <a:t>Est mise à UN quand la fonction a été correctement réalisée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7504" y="1411154"/>
            <a:ext cx="7918450" cy="788894"/>
          </a:xfrm>
        </p:spPr>
        <p:txBody>
          <a:bodyPr/>
          <a:lstStyle/>
          <a:p>
            <a:r>
              <a:rPr lang="fr-FR" dirty="0"/>
              <a:t>Langage SFC</a:t>
            </a:r>
          </a:p>
        </p:txBody>
      </p:sp>
      <p:sp>
        <p:nvSpPr>
          <p:cNvPr id="3" name="Espace réservé du numéro de diapositive 2"/>
          <p:cNvSpPr>
            <a:spLocks noGrp="1"/>
          </p:cNvSpPr>
          <p:nvPr>
            <p:ph type="sldNum" sz="quarter" idx="12"/>
          </p:nvPr>
        </p:nvSpPr>
        <p:spPr>
          <a:xfrm>
            <a:off x="8531225" y="6445210"/>
            <a:ext cx="609600" cy="365125"/>
          </a:xfrm>
          <a:prstGeom prst="rect">
            <a:avLst/>
          </a:prstGeom>
        </p:spPr>
        <p:txBody>
          <a:bodyPr vert="horz" lIns="91440" tIns="45720" rIns="91440" bIns="45720" rtlCol="0" anchor="ctr"/>
          <a:lstStyle>
            <a:defPPr>
              <a:defRPr lang="fr-FR"/>
            </a:defPPr>
            <a:lvl1pPr marL="0" algn="r" defTabSz="457200" rtl="0" eaLnBrk="1" latinLnBrk="0" hangingPunct="1">
              <a:defRPr sz="14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0C67E52-9A8F-2F4E-980A-EB8995491314}" type="slidenum">
              <a:rPr lang="fr-FR" sz="800" smtClean="0">
                <a:latin typeface="Times New Roman" panose="02020603050405020304" pitchFamily="18" charset="0"/>
                <a:cs typeface="Times New Roman" panose="02020603050405020304" pitchFamily="18" charset="0"/>
              </a:rPr>
              <a:pPr/>
              <a:t>32</a:t>
            </a:fld>
            <a:endParaRPr lang="fr-FR" sz="800" dirty="0">
              <a:latin typeface="Times New Roman" panose="02020603050405020304" pitchFamily="18" charset="0"/>
              <a:cs typeface="Times New Roman" panose="02020603050405020304" pitchFamily="18" charset="0"/>
            </a:endParaRPr>
          </a:p>
        </p:txBody>
      </p:sp>
      <p:sp>
        <p:nvSpPr>
          <p:cNvPr id="4" name="ZoneTexte 3"/>
          <p:cNvSpPr txBox="1"/>
          <p:nvPr/>
        </p:nvSpPr>
        <p:spPr>
          <a:xfrm>
            <a:off x="107504" y="1968757"/>
            <a:ext cx="8610600" cy="584776"/>
          </a:xfrm>
          <a:prstGeom prst="rect">
            <a:avLst/>
          </a:prstGeom>
          <a:noFill/>
        </p:spPr>
        <p:txBody>
          <a:bodyPr wrap="square" rtlCol="0">
            <a:spAutoFit/>
          </a:bodyPr>
          <a:lstStyle/>
          <a:p>
            <a:r>
              <a:rPr lang="fr-FR" sz="1600" dirty="0"/>
              <a:t>Langage graphique de programmation directement inspiré du langage GRAFCET.</a:t>
            </a:r>
          </a:p>
          <a:p>
            <a:r>
              <a:rPr lang="fr-FR" sz="1600" dirty="0"/>
              <a:t>SFC est particulièrement adapté à la programmation des séquences.</a:t>
            </a:r>
          </a:p>
        </p:txBody>
      </p:sp>
      <p:sp>
        <p:nvSpPr>
          <p:cNvPr id="5" name="ZoneTexte 4"/>
          <p:cNvSpPr txBox="1"/>
          <p:nvPr/>
        </p:nvSpPr>
        <p:spPr>
          <a:xfrm>
            <a:off x="270628" y="2844224"/>
            <a:ext cx="8644771" cy="3323987"/>
          </a:xfrm>
          <a:prstGeom prst="rect">
            <a:avLst/>
          </a:prstGeom>
          <a:noFill/>
        </p:spPr>
        <p:txBody>
          <a:bodyPr wrap="square" rtlCol="0">
            <a:spAutoFit/>
          </a:bodyPr>
          <a:lstStyle/>
          <a:p>
            <a:pPr algn="ctr"/>
            <a:r>
              <a:rPr lang="fr-FR" sz="2100" dirty="0"/>
              <a:t>Les principes et conventions sont identiques aux principes et conventions du grafcet à quelques exceptions près</a:t>
            </a:r>
          </a:p>
          <a:p>
            <a:endParaRPr lang="fr-FR" dirty="0"/>
          </a:p>
          <a:p>
            <a:pPr>
              <a:buFontTx/>
              <a:buChar char="-"/>
            </a:pPr>
            <a:r>
              <a:rPr lang="fr-FR" dirty="0"/>
              <a:t>Un bloc SFC doit avoir une en-tête déclarative.</a:t>
            </a:r>
          </a:p>
          <a:p>
            <a:pPr>
              <a:buFontTx/>
              <a:buChar char="-"/>
            </a:pPr>
            <a:endParaRPr lang="fr-FR" dirty="0"/>
          </a:p>
          <a:p>
            <a:pPr>
              <a:buFontTx/>
              <a:buChar char="-"/>
            </a:pPr>
            <a:r>
              <a:rPr lang="fr-FR" dirty="0"/>
              <a:t>Les actions sont caractérisées </a:t>
            </a:r>
            <a:r>
              <a:rPr lang="fr-FR" sz="1200" dirty="0"/>
              <a:t>N (continue), D(retardée), L(limitée dans le temps), R,S(mémorisée),P(impulsionnelle)</a:t>
            </a:r>
          </a:p>
          <a:p>
            <a:pPr>
              <a:buFontTx/>
              <a:buChar char="-"/>
            </a:pPr>
            <a:endParaRPr lang="fr-FR" sz="1200" dirty="0"/>
          </a:p>
          <a:p>
            <a:pPr>
              <a:buFontTx/>
              <a:buChar char="-"/>
            </a:pPr>
            <a:r>
              <a:rPr lang="fr-FR" dirty="0"/>
              <a:t>Les actions peuvent correspondre à l’appel d’autres modules fonctionnels</a:t>
            </a:r>
          </a:p>
          <a:p>
            <a:pPr>
              <a:buFontTx/>
              <a:buChar char="-"/>
            </a:pPr>
            <a:endParaRPr lang="fr-FR" dirty="0"/>
          </a:p>
          <a:p>
            <a:pPr>
              <a:buFontTx/>
              <a:buChar char="-"/>
            </a:pPr>
            <a:r>
              <a:rPr lang="fr-FR" dirty="0"/>
              <a:t>Les forçages ne sont pas si explicite.</a:t>
            </a:r>
          </a:p>
          <a:p>
            <a:pPr>
              <a:buFontTx/>
              <a:buChar char="-"/>
            </a:pPr>
            <a:r>
              <a:rPr lang="fr-FR" dirty="0"/>
              <a:t>…</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2400" y="1246415"/>
            <a:ext cx="8839200" cy="788894"/>
          </a:xfrm>
        </p:spPr>
        <p:txBody>
          <a:bodyPr>
            <a:noAutofit/>
          </a:bodyPr>
          <a:lstStyle/>
          <a:p>
            <a:r>
              <a:rPr lang="fr-FR" sz="2500" dirty="0"/>
              <a:t>Implantation d’une analyse GRAFCET dans un API</a:t>
            </a:r>
          </a:p>
        </p:txBody>
      </p:sp>
      <p:sp>
        <p:nvSpPr>
          <p:cNvPr id="3" name="Espace réservé du numéro de diapositive 2"/>
          <p:cNvSpPr>
            <a:spLocks noGrp="1"/>
          </p:cNvSpPr>
          <p:nvPr>
            <p:ph type="sldNum" sz="quarter" idx="12"/>
          </p:nvPr>
        </p:nvSpPr>
        <p:spPr>
          <a:xfrm>
            <a:off x="8534400" y="6436570"/>
            <a:ext cx="609600" cy="365125"/>
          </a:xfrm>
          <a:prstGeom prst="rect">
            <a:avLst/>
          </a:prstGeom>
        </p:spPr>
        <p:txBody>
          <a:bodyPr vert="horz" lIns="91440" tIns="45720" rIns="91440" bIns="45720" rtlCol="0" anchor="ctr"/>
          <a:lstStyle>
            <a:defPPr>
              <a:defRPr lang="fr-FR"/>
            </a:defPPr>
            <a:lvl1pPr marL="0" algn="r" defTabSz="457200" rtl="0" eaLnBrk="1" latinLnBrk="0" hangingPunct="1">
              <a:defRPr sz="14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0C67E52-9A8F-2F4E-980A-EB8995491314}" type="slidenum">
              <a:rPr lang="fr-FR" sz="800" smtClean="0">
                <a:latin typeface="Times New Roman" panose="02020603050405020304" pitchFamily="18" charset="0"/>
                <a:cs typeface="Times New Roman" panose="02020603050405020304" pitchFamily="18" charset="0"/>
              </a:rPr>
              <a:pPr/>
              <a:t>33</a:t>
            </a:fld>
            <a:endParaRPr lang="fr-FR" sz="800" dirty="0">
              <a:latin typeface="Times New Roman" panose="02020603050405020304" pitchFamily="18" charset="0"/>
              <a:cs typeface="Times New Roman" panose="02020603050405020304" pitchFamily="18" charset="0"/>
            </a:endParaRPr>
          </a:p>
        </p:txBody>
      </p:sp>
      <p:pic>
        <p:nvPicPr>
          <p:cNvPr id="7" name="Image 6" descr="OrganigImplantationGR7.png"/>
          <p:cNvPicPr>
            <a:picLocks noChangeAspect="1"/>
          </p:cNvPicPr>
          <p:nvPr/>
        </p:nvPicPr>
        <p:blipFill>
          <a:blip r:embed="rId2"/>
          <a:srcRect l="12500" t="5667" r="45000" b="47667"/>
          <a:stretch>
            <a:fillRect/>
          </a:stretch>
        </p:blipFill>
        <p:spPr>
          <a:xfrm>
            <a:off x="2915816" y="1767465"/>
            <a:ext cx="3886200" cy="3048000"/>
          </a:xfrm>
          <a:prstGeom prst="rect">
            <a:avLst/>
          </a:prstGeom>
        </p:spPr>
      </p:pic>
      <p:sp>
        <p:nvSpPr>
          <p:cNvPr id="8" name="ZoneTexte 7"/>
          <p:cNvSpPr txBox="1"/>
          <p:nvPr/>
        </p:nvSpPr>
        <p:spPr>
          <a:xfrm>
            <a:off x="152400" y="4869160"/>
            <a:ext cx="8686800" cy="1384995"/>
          </a:xfrm>
          <a:prstGeom prst="rect">
            <a:avLst/>
          </a:prstGeom>
          <a:noFill/>
        </p:spPr>
        <p:txBody>
          <a:bodyPr wrap="square" rtlCol="0">
            <a:spAutoFit/>
          </a:bodyPr>
          <a:lstStyle/>
          <a:p>
            <a:pPr>
              <a:spcAft>
                <a:spcPts val="600"/>
              </a:spcAft>
            </a:pPr>
            <a:r>
              <a:rPr lang="fr-FR" sz="1400" dirty="0"/>
              <a:t>Dès lors que l’on ne peut utiliser le langage SFC, </a:t>
            </a:r>
          </a:p>
          <a:p>
            <a:pPr>
              <a:spcAft>
                <a:spcPts val="600"/>
              </a:spcAft>
            </a:pPr>
            <a:r>
              <a:rPr lang="fr-FR" sz="1400" dirty="0"/>
              <a:t>Il s’agit de coder, dans le langage choisi, et  dans l’ordre:</a:t>
            </a:r>
          </a:p>
          <a:p>
            <a:pPr marL="342900" indent="-342900">
              <a:spcAft>
                <a:spcPts val="1200"/>
              </a:spcAft>
              <a:buFont typeface="+mj-lt"/>
              <a:buAutoNum type="arabicPeriod"/>
            </a:pPr>
            <a:r>
              <a:rPr lang="fr-FR" dirty="0"/>
              <a:t>Les évolutions de tous les grafcets</a:t>
            </a:r>
          </a:p>
          <a:p>
            <a:pPr marL="342900" indent="-342900">
              <a:buFont typeface="+mj-lt"/>
              <a:buAutoNum type="arabicPeriod"/>
            </a:pPr>
            <a:r>
              <a:rPr lang="fr-FR" dirty="0"/>
              <a:t>Les équations de sortie associées à chacune des actions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8065" y="1142354"/>
            <a:ext cx="8839200" cy="788894"/>
          </a:xfrm>
        </p:spPr>
        <p:txBody>
          <a:bodyPr>
            <a:noAutofit/>
          </a:bodyPr>
          <a:lstStyle/>
          <a:p>
            <a:r>
              <a:rPr lang="fr-FR" sz="2500" dirty="0"/>
              <a:t>Implantation d’une analyse GRAFCET dans un automate</a:t>
            </a:r>
          </a:p>
        </p:txBody>
      </p:sp>
      <p:sp>
        <p:nvSpPr>
          <p:cNvPr id="3" name="Espace réservé du numéro de diapositive 2"/>
          <p:cNvSpPr>
            <a:spLocks noGrp="1"/>
          </p:cNvSpPr>
          <p:nvPr>
            <p:ph type="sldNum" sz="quarter" idx="12"/>
          </p:nvPr>
        </p:nvSpPr>
        <p:spPr>
          <a:xfrm>
            <a:off x="8531469" y="6447129"/>
            <a:ext cx="609600" cy="365125"/>
          </a:xfrm>
          <a:prstGeom prst="rect">
            <a:avLst/>
          </a:prstGeom>
        </p:spPr>
        <p:txBody>
          <a:bodyPr vert="horz" lIns="91440" tIns="45720" rIns="91440" bIns="45720" rtlCol="0" anchor="ctr"/>
          <a:lstStyle>
            <a:defPPr>
              <a:defRPr lang="fr-FR"/>
            </a:defPPr>
            <a:lvl1pPr marL="0" algn="r" defTabSz="457200" rtl="0" eaLnBrk="1" latinLnBrk="0" hangingPunct="1">
              <a:defRPr sz="14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0C67E52-9A8F-2F4E-980A-EB8995491314}" type="slidenum">
              <a:rPr lang="fr-FR" sz="800" smtClean="0">
                <a:latin typeface="Times New Roman" panose="02020603050405020304" pitchFamily="18" charset="0"/>
                <a:cs typeface="Times New Roman" panose="02020603050405020304" pitchFamily="18" charset="0"/>
              </a:rPr>
              <a:pPr/>
              <a:t>34</a:t>
            </a:fld>
            <a:endParaRPr lang="fr-FR" sz="800" dirty="0">
              <a:latin typeface="Times New Roman" panose="02020603050405020304" pitchFamily="18" charset="0"/>
              <a:cs typeface="Times New Roman" panose="02020603050405020304" pitchFamily="18" charset="0"/>
            </a:endParaRPr>
          </a:p>
        </p:txBody>
      </p:sp>
      <p:sp>
        <p:nvSpPr>
          <p:cNvPr id="6" name="ZoneTexte 5"/>
          <p:cNvSpPr txBox="1"/>
          <p:nvPr/>
        </p:nvSpPr>
        <p:spPr>
          <a:xfrm>
            <a:off x="77608" y="1896897"/>
            <a:ext cx="8030403" cy="369332"/>
          </a:xfrm>
          <a:prstGeom prst="rect">
            <a:avLst/>
          </a:prstGeom>
          <a:noFill/>
        </p:spPr>
        <p:txBody>
          <a:bodyPr wrap="none" rtlCol="0">
            <a:spAutoFit/>
          </a:bodyPr>
          <a:lstStyle/>
          <a:p>
            <a:pPr>
              <a:buFont typeface="Wingdings" charset="2"/>
              <a:buChar char="ü"/>
            </a:pPr>
            <a:r>
              <a:rPr lang="fr-FR" dirty="0"/>
              <a:t> Principe de transcription d’une analyse GRAFCET en équation booléenne.</a:t>
            </a:r>
          </a:p>
        </p:txBody>
      </p:sp>
      <p:pic>
        <p:nvPicPr>
          <p:cNvPr id="9" name="Image 8"/>
          <p:cNvPicPr>
            <a:picLocks noChangeAspect="1"/>
          </p:cNvPicPr>
          <p:nvPr/>
        </p:nvPicPr>
        <p:blipFill>
          <a:blip r:embed="rId2"/>
          <a:stretch>
            <a:fillRect/>
          </a:stretch>
        </p:blipFill>
        <p:spPr>
          <a:xfrm>
            <a:off x="304800" y="2899990"/>
            <a:ext cx="1130300" cy="1244600"/>
          </a:xfrm>
          <a:prstGeom prst="rect">
            <a:avLst/>
          </a:prstGeom>
        </p:spPr>
      </p:pic>
      <p:sp>
        <p:nvSpPr>
          <p:cNvPr id="10" name="ZoneTexte 9"/>
          <p:cNvSpPr txBox="1"/>
          <p:nvPr/>
        </p:nvSpPr>
        <p:spPr>
          <a:xfrm>
            <a:off x="1986900" y="2545884"/>
            <a:ext cx="4916731" cy="338554"/>
          </a:xfrm>
          <a:prstGeom prst="rect">
            <a:avLst/>
          </a:prstGeom>
          <a:noFill/>
        </p:spPr>
        <p:txBody>
          <a:bodyPr wrap="none" rtlCol="0">
            <a:spAutoFit/>
          </a:bodyPr>
          <a:lstStyle/>
          <a:p>
            <a:pPr marL="342900" indent="-342900">
              <a:buFont typeface="+mj-lt"/>
              <a:buAutoNum type="arabicPeriod"/>
            </a:pPr>
            <a:r>
              <a:rPr lang="fr-FR" sz="1600" dirty="0"/>
              <a:t> A chaque étape on affecte un bit mémoire</a:t>
            </a:r>
          </a:p>
        </p:txBody>
      </p:sp>
      <p:sp>
        <p:nvSpPr>
          <p:cNvPr id="11" name="ZoneTexte 10"/>
          <p:cNvSpPr txBox="1"/>
          <p:nvPr/>
        </p:nvSpPr>
        <p:spPr>
          <a:xfrm>
            <a:off x="1986900" y="2971725"/>
            <a:ext cx="5155378" cy="461665"/>
          </a:xfrm>
          <a:prstGeom prst="rect">
            <a:avLst/>
          </a:prstGeom>
          <a:noFill/>
        </p:spPr>
        <p:txBody>
          <a:bodyPr wrap="none" rtlCol="0">
            <a:spAutoFit/>
          </a:bodyPr>
          <a:lstStyle/>
          <a:p>
            <a:r>
              <a:rPr lang="fr-FR" sz="1200" dirty="0"/>
              <a:t>Ce bit doit être mis à 1 quand la transition amont est franchie (ON)</a:t>
            </a:r>
          </a:p>
          <a:p>
            <a:r>
              <a:rPr lang="fr-FR" sz="1200" dirty="0"/>
              <a:t>Ce bit doit être mis à 0 quand le transition avale est franchie (OFF)</a:t>
            </a:r>
          </a:p>
        </p:txBody>
      </p:sp>
      <p:sp>
        <p:nvSpPr>
          <p:cNvPr id="12" name="ZoneTexte 11"/>
          <p:cNvSpPr txBox="1"/>
          <p:nvPr/>
        </p:nvSpPr>
        <p:spPr>
          <a:xfrm>
            <a:off x="1986900" y="3585790"/>
            <a:ext cx="6337229" cy="923330"/>
          </a:xfrm>
          <a:prstGeom prst="rect">
            <a:avLst/>
          </a:prstGeom>
          <a:solidFill>
            <a:schemeClr val="bg1">
              <a:alpha val="20000"/>
            </a:schemeClr>
          </a:solidFill>
        </p:spPr>
        <p:txBody>
          <a:bodyPr wrap="none" rtlCol="0">
            <a:spAutoFit/>
          </a:bodyPr>
          <a:lstStyle/>
          <a:p>
            <a:pPr algn="ctr"/>
            <a:r>
              <a:rPr lang="fr-FR" dirty="0"/>
              <a:t>Mémoire à enclenchement prioritaire ( R5 d’évolution).</a:t>
            </a:r>
          </a:p>
          <a:p>
            <a:pPr algn="ctr"/>
            <a:endParaRPr lang="fr-FR" dirty="0"/>
          </a:p>
          <a:p>
            <a:pPr algn="ctr"/>
            <a:r>
              <a:rPr lang="fr-FR" dirty="0"/>
              <a:t>M21= ON + NOT(OFF).M21</a:t>
            </a:r>
          </a:p>
        </p:txBody>
      </p:sp>
      <p:sp>
        <p:nvSpPr>
          <p:cNvPr id="13" name="ZoneTexte 12"/>
          <p:cNvSpPr txBox="1"/>
          <p:nvPr/>
        </p:nvSpPr>
        <p:spPr>
          <a:xfrm>
            <a:off x="178065" y="4759226"/>
            <a:ext cx="8229600" cy="830997"/>
          </a:xfrm>
          <a:prstGeom prst="rect">
            <a:avLst/>
          </a:prstGeom>
          <a:noFill/>
        </p:spPr>
        <p:txBody>
          <a:bodyPr wrap="square" rtlCol="0">
            <a:spAutoFit/>
          </a:bodyPr>
          <a:lstStyle/>
          <a:p>
            <a:pPr marL="342900" indent="-342900">
              <a:buFont typeface="+mj-lt"/>
              <a:buAutoNum type="arabicPeriod" startAt="2"/>
            </a:pPr>
            <a:r>
              <a:rPr lang="fr-FR" sz="1600" dirty="0"/>
              <a:t>Pour programmer les « ON/OFF », on associe à chaque transition un bit qui est mis à 1 dès lors que la transition est franchissable </a:t>
            </a:r>
          </a:p>
          <a:p>
            <a:pPr marL="342900" indent="-342900"/>
            <a:r>
              <a:rPr lang="fr-FR" sz="1600" dirty="0"/>
              <a:t>	</a:t>
            </a:r>
            <a:r>
              <a:rPr lang="fr-FR" sz="1200" dirty="0"/>
              <a:t>(Toutes étapes amont actives et réceptivité associée vraie)</a:t>
            </a:r>
          </a:p>
        </p:txBody>
      </p:sp>
      <p:sp>
        <p:nvSpPr>
          <p:cNvPr id="14" name="ZoneTexte 13"/>
          <p:cNvSpPr txBox="1"/>
          <p:nvPr/>
        </p:nvSpPr>
        <p:spPr>
          <a:xfrm>
            <a:off x="178065" y="5774889"/>
            <a:ext cx="8534400" cy="523220"/>
          </a:xfrm>
          <a:prstGeom prst="rect">
            <a:avLst/>
          </a:prstGeom>
          <a:noFill/>
        </p:spPr>
        <p:txBody>
          <a:bodyPr wrap="square" rtlCol="0">
            <a:spAutoFit/>
          </a:bodyPr>
          <a:lstStyle/>
          <a:p>
            <a:pPr marL="342900" indent="-342900">
              <a:buFont typeface="+mj-lt"/>
              <a:buAutoNum type="arabicPeriod" startAt="3"/>
            </a:pPr>
            <a:r>
              <a:rPr lang="fr-FR" sz="1600" dirty="0"/>
              <a:t>Il est nécessaire d’initialiser toutes les étapes initiales</a:t>
            </a:r>
          </a:p>
          <a:p>
            <a:pPr marL="800100" lvl="1" indent="-342900"/>
            <a:r>
              <a:rPr lang="fr-FR" sz="1200" dirty="0"/>
              <a:t>(Si aucun bit mémoire d’étape n’est à 1 Alors Mettre à 1 les bits mémoires des étapes initiales)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23A5320C-4BC3-4463-8115-35268DF02BC4}"/>
              </a:ext>
            </a:extLst>
          </p:cNvPr>
          <p:cNvSpPr>
            <a:spLocks noGrp="1"/>
          </p:cNvSpPr>
          <p:nvPr>
            <p:ph type="sldNum" sz="quarter" idx="10"/>
          </p:nvPr>
        </p:nvSpPr>
        <p:spPr/>
        <p:txBody>
          <a:bodyPr/>
          <a:lstStyle/>
          <a:p>
            <a:fld id="{162CDE34-7228-44EF-AC59-5F211661BF49}" type="slidenum">
              <a:rPr lang="fr-FR" altLang="fr-FR"/>
              <a:pPr/>
              <a:t>4</a:t>
            </a:fld>
            <a:endParaRPr lang="fr-FR" altLang="fr-FR"/>
          </a:p>
        </p:txBody>
      </p:sp>
      <p:sp>
        <p:nvSpPr>
          <p:cNvPr id="10242" name="Rectangle 2">
            <a:extLst>
              <a:ext uri="{FF2B5EF4-FFF2-40B4-BE49-F238E27FC236}">
                <a16:creationId xmlns:a16="http://schemas.microsoft.com/office/drawing/2014/main" id="{4ABC298C-7B22-48B6-8710-CC96E59AFB7A}"/>
              </a:ext>
            </a:extLst>
          </p:cNvPr>
          <p:cNvSpPr>
            <a:spLocks noGrp="1" noChangeArrowheads="1"/>
          </p:cNvSpPr>
          <p:nvPr>
            <p:ph type="title"/>
          </p:nvPr>
        </p:nvSpPr>
        <p:spPr>
          <a:ln/>
        </p:spPr>
        <p:txBody>
          <a:bodyPr/>
          <a:lstStyle/>
          <a:p>
            <a:r>
              <a:rPr lang="fr-FR" altLang="fr-FR" dirty="0"/>
              <a:t>Avantages de la norme IEC 1131-3</a:t>
            </a:r>
          </a:p>
        </p:txBody>
      </p:sp>
      <p:sp>
        <p:nvSpPr>
          <p:cNvPr id="10243" name="Rectangle 3">
            <a:extLst>
              <a:ext uri="{FF2B5EF4-FFF2-40B4-BE49-F238E27FC236}">
                <a16:creationId xmlns:a16="http://schemas.microsoft.com/office/drawing/2014/main" id="{F9DB356A-B190-475A-8C4D-CABEEA6D1653}"/>
              </a:ext>
            </a:extLst>
          </p:cNvPr>
          <p:cNvSpPr>
            <a:spLocks noChangeArrowheads="1"/>
          </p:cNvSpPr>
          <p:nvPr/>
        </p:nvSpPr>
        <p:spPr bwMode="auto">
          <a:xfrm>
            <a:off x="601662" y="1701800"/>
            <a:ext cx="7940675" cy="40940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eaLnBrk="0" fontAlgn="base" hangingPunct="0">
              <a:spcBef>
                <a:spcPct val="0"/>
              </a:spcBef>
              <a:spcAft>
                <a:spcPct val="0"/>
              </a:spcAft>
              <a:defRPr sz="2400">
                <a:solidFill>
                  <a:schemeClr val="tx1"/>
                </a:solidFill>
                <a:latin typeface="Times New Roman" panose="02020603050405020304" pitchFamily="18" charset="0"/>
              </a:defRPr>
            </a:lvl6pPr>
            <a:lvl7pPr marL="3200400" defTabSz="762000" eaLnBrk="0" fontAlgn="base" hangingPunct="0">
              <a:spcBef>
                <a:spcPct val="0"/>
              </a:spcBef>
              <a:spcAft>
                <a:spcPct val="0"/>
              </a:spcAft>
              <a:defRPr sz="2400">
                <a:solidFill>
                  <a:schemeClr val="tx1"/>
                </a:solidFill>
                <a:latin typeface="Times New Roman" panose="02020603050405020304" pitchFamily="18" charset="0"/>
              </a:defRPr>
            </a:lvl7pPr>
            <a:lvl8pPr marL="3657600" defTabSz="762000" eaLnBrk="0" fontAlgn="base" hangingPunct="0">
              <a:spcBef>
                <a:spcPct val="0"/>
              </a:spcBef>
              <a:spcAft>
                <a:spcPct val="0"/>
              </a:spcAft>
              <a:defRPr sz="2400">
                <a:solidFill>
                  <a:schemeClr val="tx1"/>
                </a:solidFill>
                <a:latin typeface="Times New Roman" panose="02020603050405020304" pitchFamily="18" charset="0"/>
              </a:defRPr>
            </a:lvl8pPr>
            <a:lvl9pPr marL="4114800" defTabSz="762000" eaLnBrk="0" fontAlgn="base" hangingPunct="0">
              <a:spcBef>
                <a:spcPct val="0"/>
              </a:spcBef>
              <a:spcAft>
                <a:spcPct val="0"/>
              </a:spcAft>
              <a:defRPr sz="2400">
                <a:solidFill>
                  <a:schemeClr val="tx1"/>
                </a:solidFill>
                <a:latin typeface="Times New Roman" panose="02020603050405020304" pitchFamily="18" charset="0"/>
              </a:defRPr>
            </a:lvl9pPr>
          </a:lstStyle>
          <a:p>
            <a:r>
              <a:rPr lang="fr-FR" altLang="fr-FR" b="1" dirty="0">
                <a:latin typeface="Arial" panose="020B0604020202020204" pitchFamily="34" charset="0"/>
              </a:rPr>
              <a:t>Standard international</a:t>
            </a:r>
          </a:p>
          <a:p>
            <a:endParaRPr lang="fr-FR" altLang="fr-FR" sz="1800" b="1" dirty="0">
              <a:latin typeface="Arial" panose="020B0604020202020204" pitchFamily="34" charset="0"/>
            </a:endParaRPr>
          </a:p>
          <a:p>
            <a:pPr>
              <a:buFontTx/>
              <a:buChar char="•"/>
            </a:pPr>
            <a:r>
              <a:rPr lang="fr-FR" altLang="fr-FR" sz="2000" dirty="0">
                <a:latin typeface="Arial" panose="020B0604020202020204" pitchFamily="34" charset="0"/>
              </a:rPr>
              <a:t> De plus en plus de fabricants utilisent cette norme</a:t>
            </a:r>
          </a:p>
          <a:p>
            <a:pPr>
              <a:buFontTx/>
              <a:buChar char="•"/>
            </a:pPr>
            <a:r>
              <a:rPr lang="fr-FR" altLang="fr-FR" sz="2000" dirty="0">
                <a:latin typeface="Arial" panose="020B0604020202020204" pitchFamily="34" charset="0"/>
              </a:rPr>
              <a:t> Structure, langage et maniement similaires pour tous les fabricants</a:t>
            </a:r>
            <a:endParaRPr lang="fr-FR" altLang="fr-FR" sz="1800" dirty="0">
              <a:latin typeface="Arial" panose="020B0604020202020204" pitchFamily="34" charset="0"/>
            </a:endParaRPr>
          </a:p>
          <a:p>
            <a:endParaRPr lang="fr-FR" altLang="fr-FR" sz="1800" dirty="0">
              <a:latin typeface="Arial" panose="020B0604020202020204" pitchFamily="34" charset="0"/>
            </a:endParaRPr>
          </a:p>
          <a:p>
            <a:endParaRPr lang="fr-FR" altLang="fr-FR" sz="1800" dirty="0">
              <a:latin typeface="Arial" panose="020B0604020202020204" pitchFamily="34" charset="0"/>
            </a:endParaRPr>
          </a:p>
          <a:p>
            <a:r>
              <a:rPr lang="fr-FR" altLang="fr-FR" b="1" dirty="0">
                <a:latin typeface="Arial" panose="020B0604020202020204" pitchFamily="34" charset="0"/>
              </a:rPr>
              <a:t>Gain de temps</a:t>
            </a:r>
          </a:p>
          <a:p>
            <a:endParaRPr lang="fr-FR" altLang="fr-FR" sz="1800" dirty="0">
              <a:latin typeface="Arial" panose="020B0604020202020204" pitchFamily="34" charset="0"/>
            </a:endParaRPr>
          </a:p>
          <a:p>
            <a:pPr>
              <a:buFontTx/>
              <a:buChar char="•"/>
            </a:pPr>
            <a:r>
              <a:rPr lang="fr-FR" altLang="fr-FR" sz="2000" dirty="0">
                <a:latin typeface="Arial" panose="020B0604020202020204" pitchFamily="34" charset="0"/>
              </a:rPr>
              <a:t> Modèle logiciel et concept de données/types uniformisés</a:t>
            </a:r>
          </a:p>
          <a:p>
            <a:pPr>
              <a:buFontTx/>
              <a:buChar char="•"/>
            </a:pPr>
            <a:r>
              <a:rPr lang="fr-FR" altLang="fr-FR" sz="2000" dirty="0">
                <a:latin typeface="Arial" panose="020B0604020202020204" pitchFamily="34" charset="0"/>
              </a:rPr>
              <a:t> Un système unique pour tous les types d ’API</a:t>
            </a:r>
          </a:p>
          <a:p>
            <a:pPr>
              <a:buFontTx/>
              <a:buChar char="•"/>
            </a:pPr>
            <a:r>
              <a:rPr lang="fr-FR" altLang="fr-FR" sz="2000" dirty="0">
                <a:latin typeface="Arial" panose="020B0604020202020204" pitchFamily="34" charset="0"/>
              </a:rPr>
              <a:t> Moins d ’erreurs ou d ’interprétations erronées</a:t>
            </a:r>
          </a:p>
          <a:p>
            <a:pPr>
              <a:buFontTx/>
              <a:buChar char="•"/>
            </a:pPr>
            <a:r>
              <a:rPr lang="fr-FR" altLang="fr-FR" sz="2000" dirty="0">
                <a:latin typeface="Arial" panose="020B0604020202020204" pitchFamily="34" charset="0"/>
              </a:rPr>
              <a:t> Fonctions standards et blocs fonctionnels </a:t>
            </a:r>
          </a:p>
          <a:p>
            <a:pPr>
              <a:buFontTx/>
              <a:buChar char="•"/>
            </a:pPr>
            <a:r>
              <a:rPr lang="fr-FR" altLang="fr-FR" sz="2000" dirty="0">
                <a:latin typeface="Arial" panose="020B0604020202020204" pitchFamily="34" charset="0"/>
              </a:rPr>
              <a:t> Réutilisation de programmes validés</a:t>
            </a:r>
            <a:r>
              <a:rPr lang="fr-FR" altLang="fr-FR" sz="1800" dirty="0">
                <a:latin typeface="Arial" panose="020B0604020202020204" pitchFamily="34" charset="0"/>
              </a:rPr>
              <a:t> </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3">
            <a:extLst>
              <a:ext uri="{FF2B5EF4-FFF2-40B4-BE49-F238E27FC236}">
                <a16:creationId xmlns:a16="http://schemas.microsoft.com/office/drawing/2014/main" id="{7B85712D-AAEC-47D7-9C41-2F97CF31E3D9}"/>
              </a:ext>
            </a:extLst>
          </p:cNvPr>
          <p:cNvSpPr>
            <a:spLocks noGrp="1"/>
          </p:cNvSpPr>
          <p:nvPr>
            <p:ph type="sldNum" sz="quarter" idx="10"/>
          </p:nvPr>
        </p:nvSpPr>
        <p:spPr/>
        <p:txBody>
          <a:bodyPr/>
          <a:lstStyle/>
          <a:p>
            <a:fld id="{BDD734EA-BB1E-4D3A-9A17-271396D12DED}" type="slidenum">
              <a:rPr lang="fr-FR" altLang="fr-FR"/>
              <a:pPr/>
              <a:t>5</a:t>
            </a:fld>
            <a:endParaRPr lang="fr-FR" altLang="fr-FR" dirty="0"/>
          </a:p>
        </p:txBody>
      </p:sp>
      <p:sp>
        <p:nvSpPr>
          <p:cNvPr id="12290" name="Rectangle 2">
            <a:extLst>
              <a:ext uri="{FF2B5EF4-FFF2-40B4-BE49-F238E27FC236}">
                <a16:creationId xmlns:a16="http://schemas.microsoft.com/office/drawing/2014/main" id="{0B23F6C6-3E8F-4591-BB66-B2F64E310C99}"/>
              </a:ext>
            </a:extLst>
          </p:cNvPr>
          <p:cNvSpPr>
            <a:spLocks noGrp="1" noChangeArrowheads="1"/>
          </p:cNvSpPr>
          <p:nvPr>
            <p:ph type="title"/>
          </p:nvPr>
        </p:nvSpPr>
        <p:spPr>
          <a:ln/>
        </p:spPr>
        <p:txBody>
          <a:bodyPr/>
          <a:lstStyle/>
          <a:p>
            <a:r>
              <a:rPr lang="fr-FR" altLang="fr-FR"/>
              <a:t>Unité de programmation (POE)</a:t>
            </a:r>
          </a:p>
        </p:txBody>
      </p:sp>
      <p:sp>
        <p:nvSpPr>
          <p:cNvPr id="12291" name="Rectangle 3">
            <a:extLst>
              <a:ext uri="{FF2B5EF4-FFF2-40B4-BE49-F238E27FC236}">
                <a16:creationId xmlns:a16="http://schemas.microsoft.com/office/drawing/2014/main" id="{81AC1693-4044-409C-9EAA-41165F4BDF0F}"/>
              </a:ext>
            </a:extLst>
          </p:cNvPr>
          <p:cNvSpPr>
            <a:spLocks noChangeArrowheads="1"/>
          </p:cNvSpPr>
          <p:nvPr/>
        </p:nvSpPr>
        <p:spPr bwMode="auto">
          <a:xfrm>
            <a:off x="669925" y="1728788"/>
            <a:ext cx="8169275"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eaLnBrk="0" fontAlgn="base" hangingPunct="0">
              <a:spcBef>
                <a:spcPct val="0"/>
              </a:spcBef>
              <a:spcAft>
                <a:spcPct val="0"/>
              </a:spcAft>
              <a:defRPr sz="2400">
                <a:solidFill>
                  <a:schemeClr val="tx1"/>
                </a:solidFill>
                <a:latin typeface="Times New Roman" panose="02020603050405020304" pitchFamily="18" charset="0"/>
              </a:defRPr>
            </a:lvl6pPr>
            <a:lvl7pPr marL="3200400" defTabSz="762000" eaLnBrk="0" fontAlgn="base" hangingPunct="0">
              <a:spcBef>
                <a:spcPct val="0"/>
              </a:spcBef>
              <a:spcAft>
                <a:spcPct val="0"/>
              </a:spcAft>
              <a:defRPr sz="2400">
                <a:solidFill>
                  <a:schemeClr val="tx1"/>
                </a:solidFill>
                <a:latin typeface="Times New Roman" panose="02020603050405020304" pitchFamily="18" charset="0"/>
              </a:defRPr>
            </a:lvl7pPr>
            <a:lvl8pPr marL="3657600" defTabSz="762000" eaLnBrk="0" fontAlgn="base" hangingPunct="0">
              <a:spcBef>
                <a:spcPct val="0"/>
              </a:spcBef>
              <a:spcAft>
                <a:spcPct val="0"/>
              </a:spcAft>
              <a:defRPr sz="2400">
                <a:solidFill>
                  <a:schemeClr val="tx1"/>
                </a:solidFill>
                <a:latin typeface="Times New Roman" panose="02020603050405020304" pitchFamily="18" charset="0"/>
              </a:defRPr>
            </a:lvl8pPr>
            <a:lvl9pPr marL="4114800" defTabSz="762000" eaLnBrk="0" fontAlgn="base" hangingPunct="0">
              <a:spcBef>
                <a:spcPct val="0"/>
              </a:spcBef>
              <a:spcAft>
                <a:spcPct val="0"/>
              </a:spcAft>
              <a:defRPr sz="2400">
                <a:solidFill>
                  <a:schemeClr val="tx1"/>
                </a:solidFill>
                <a:latin typeface="Times New Roman" panose="02020603050405020304" pitchFamily="18" charset="0"/>
              </a:defRPr>
            </a:lvl9pPr>
          </a:lstStyle>
          <a:p>
            <a:r>
              <a:rPr lang="fr-FR" altLang="fr-FR" sz="1800">
                <a:latin typeface="Arial" panose="020B0604020202020204" pitchFamily="34" charset="0"/>
              </a:rPr>
              <a:t>D’après la norme IEC 1131-3, une unité de programmation (POE) désigne un élément permettant d’élaborer un projet. Ces POE’s composent les différentes parties programmées d’un projet.</a:t>
            </a:r>
          </a:p>
        </p:txBody>
      </p:sp>
      <p:graphicFrame>
        <p:nvGraphicFramePr>
          <p:cNvPr id="12292" name="Object 4">
            <a:extLst>
              <a:ext uri="{FF2B5EF4-FFF2-40B4-BE49-F238E27FC236}">
                <a16:creationId xmlns:a16="http://schemas.microsoft.com/office/drawing/2014/main" id="{1252DE3D-6F35-4CFD-816D-137CC08351BC}"/>
              </a:ext>
            </a:extLst>
          </p:cNvPr>
          <p:cNvGraphicFramePr>
            <a:graphicFrameLocks/>
          </p:cNvGraphicFramePr>
          <p:nvPr/>
        </p:nvGraphicFramePr>
        <p:xfrm>
          <a:off x="457200" y="2968625"/>
          <a:ext cx="8572500" cy="2276475"/>
        </p:xfrm>
        <a:graphic>
          <a:graphicData uri="http://schemas.openxmlformats.org/presentationml/2006/ole">
            <mc:AlternateContent xmlns:mc="http://schemas.openxmlformats.org/markup-compatibility/2006">
              <mc:Choice xmlns:v="urn:schemas-microsoft-com:vml" Requires="v">
                <p:oleObj name="Document" r:id="rId3" imgW="9055440" imgH="2408040" progId="Word.Document.8">
                  <p:embed/>
                </p:oleObj>
              </mc:Choice>
              <mc:Fallback>
                <p:oleObj name="Document" r:id="rId3" imgW="9055440" imgH="2408040" progId="Word.Document.8">
                  <p:embed/>
                  <p:pic>
                    <p:nvPicPr>
                      <p:cNvPr id="0" name="Object 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2968625"/>
                        <a:ext cx="8572500" cy="227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28600" y="1150969"/>
            <a:ext cx="8915400" cy="646331"/>
          </a:xfrm>
        </p:spPr>
        <p:txBody>
          <a:bodyPr>
            <a:noAutofit/>
          </a:bodyPr>
          <a:lstStyle/>
          <a:p>
            <a:r>
              <a:rPr lang="fr-FR" sz="3100" dirty="0"/>
              <a:t>Fonctions et blocs fonctionnels standards</a:t>
            </a:r>
          </a:p>
        </p:txBody>
      </p:sp>
      <p:sp>
        <p:nvSpPr>
          <p:cNvPr id="3" name="Espace réservé du numéro de diapositive 2"/>
          <p:cNvSpPr>
            <a:spLocks noGrp="1"/>
          </p:cNvSpPr>
          <p:nvPr>
            <p:ph type="sldNum" sz="quarter" idx="12"/>
          </p:nvPr>
        </p:nvSpPr>
        <p:spPr>
          <a:xfrm>
            <a:off x="8403486" y="6374914"/>
            <a:ext cx="609600" cy="365125"/>
          </a:xfrm>
          <a:prstGeom prst="rect">
            <a:avLst/>
          </a:prstGeom>
        </p:spPr>
        <p:txBody>
          <a:bodyPr vert="horz" lIns="91440" tIns="45720" rIns="91440" bIns="45720" rtlCol="0" anchor="ctr"/>
          <a:lstStyle>
            <a:defPPr>
              <a:defRPr lang="fr-FR"/>
            </a:defPPr>
            <a:lvl1pPr marL="0" algn="r" defTabSz="457200" rtl="0" eaLnBrk="1" latinLnBrk="0" hangingPunct="1">
              <a:defRPr sz="14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0C67E52-9A8F-2F4E-980A-EB8995491314}" type="slidenum">
              <a:rPr lang="fr-FR" sz="800" smtClean="0">
                <a:latin typeface="Times New Roman" panose="02020603050405020304" pitchFamily="18" charset="0"/>
                <a:cs typeface="Times New Roman" panose="02020603050405020304" pitchFamily="18" charset="0"/>
              </a:rPr>
              <a:pPr/>
              <a:t>6</a:t>
            </a:fld>
            <a:endParaRPr lang="fr-FR" sz="800" dirty="0">
              <a:latin typeface="Times New Roman" panose="02020603050405020304" pitchFamily="18" charset="0"/>
              <a:cs typeface="Times New Roman" panose="02020603050405020304" pitchFamily="18" charset="0"/>
            </a:endParaRPr>
          </a:p>
        </p:txBody>
      </p:sp>
      <p:sp>
        <p:nvSpPr>
          <p:cNvPr id="4" name="ZoneTexte 3"/>
          <p:cNvSpPr txBox="1"/>
          <p:nvPr/>
        </p:nvSpPr>
        <p:spPr>
          <a:xfrm>
            <a:off x="197543" y="1963005"/>
            <a:ext cx="8534400" cy="646331"/>
          </a:xfrm>
          <a:prstGeom prst="rect">
            <a:avLst/>
          </a:prstGeom>
          <a:noFill/>
        </p:spPr>
        <p:txBody>
          <a:bodyPr wrap="square" rtlCol="0">
            <a:spAutoFit/>
          </a:bodyPr>
          <a:lstStyle/>
          <a:p>
            <a:pPr>
              <a:buFont typeface="Wingdings" charset="2"/>
              <a:buChar char="ü"/>
            </a:pPr>
            <a:r>
              <a:rPr lang="fr-FR" dirty="0"/>
              <a:t> Toutes les applications de programmation d’API intègrent nativement des fonctions et blocs fonctionnels prédéfinis:</a:t>
            </a:r>
          </a:p>
        </p:txBody>
      </p:sp>
      <p:graphicFrame>
        <p:nvGraphicFramePr>
          <p:cNvPr id="6" name="Tableau 5"/>
          <p:cNvGraphicFramePr>
            <a:graphicFrameLocks noGrp="1"/>
          </p:cNvGraphicFramePr>
          <p:nvPr>
            <p:extLst>
              <p:ext uri="{D42A27DB-BD31-4B8C-83A1-F6EECF244321}">
                <p14:modId xmlns:p14="http://schemas.microsoft.com/office/powerpoint/2010/main" val="1340332201"/>
              </p:ext>
            </p:extLst>
          </p:nvPr>
        </p:nvGraphicFramePr>
        <p:xfrm>
          <a:off x="304800" y="2657520"/>
          <a:ext cx="3886200" cy="2958679"/>
        </p:xfrm>
        <a:graphic>
          <a:graphicData uri="http://schemas.openxmlformats.org/drawingml/2006/table">
            <a:tbl>
              <a:tblPr firstRow="1" bandRow="1">
                <a:tableStyleId>{616DA210-FB5B-4158-B5E0-FEB733F419BA}</a:tableStyleId>
              </a:tblPr>
              <a:tblGrid>
                <a:gridCol w="3886200">
                  <a:extLst>
                    <a:ext uri="{9D8B030D-6E8A-4147-A177-3AD203B41FA5}">
                      <a16:colId xmlns:a16="http://schemas.microsoft.com/office/drawing/2014/main" val="20000"/>
                    </a:ext>
                  </a:extLst>
                </a:gridCol>
              </a:tblGrid>
              <a:tr h="1371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600" dirty="0"/>
                        <a:t>Fonctions prédéfinies</a:t>
                      </a:r>
                    </a:p>
                  </a:txBody>
                  <a:tcPr/>
                </a:tc>
                <a:extLst>
                  <a:ext uri="{0D108BD9-81ED-4DB2-BD59-A6C34878D82A}">
                    <a16:rowId xmlns:a16="http://schemas.microsoft.com/office/drawing/2014/main" val="10000"/>
                  </a:ext>
                </a:extLst>
              </a:tr>
              <a:tr h="309457">
                <a:tc>
                  <a:txBody>
                    <a:bodyPr/>
                    <a:lstStyle/>
                    <a:p>
                      <a:r>
                        <a:rPr lang="fr-FR" sz="1200" dirty="0"/>
                        <a:t>numériques: ABS, SQRT, EXP…</a:t>
                      </a:r>
                    </a:p>
                  </a:txBody>
                  <a:tcPr/>
                </a:tc>
                <a:extLst>
                  <a:ext uri="{0D108BD9-81ED-4DB2-BD59-A6C34878D82A}">
                    <a16:rowId xmlns:a16="http://schemas.microsoft.com/office/drawing/2014/main" val="10001"/>
                  </a:ext>
                </a:extLst>
              </a:tr>
              <a:tr h="30945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a:t>a</a:t>
                      </a:r>
                      <a:r>
                        <a:rPr lang="fr-FR" sz="1200" dirty="0" err="1"/>
                        <a:t>rithmétiques</a:t>
                      </a:r>
                      <a:r>
                        <a:rPr lang="fr-FR" sz="1200" dirty="0"/>
                        <a:t>: ADD,</a:t>
                      </a:r>
                      <a:r>
                        <a:rPr lang="fr-FR" sz="1200" baseline="0" dirty="0"/>
                        <a:t> MUL, SUB…</a:t>
                      </a:r>
                      <a:endParaRPr lang="fr-FR" sz="1200" dirty="0"/>
                    </a:p>
                  </a:txBody>
                  <a:tcPr/>
                </a:tc>
                <a:extLst>
                  <a:ext uri="{0D108BD9-81ED-4DB2-BD59-A6C34878D82A}">
                    <a16:rowId xmlns:a16="http://schemas.microsoft.com/office/drawing/2014/main" val="10002"/>
                  </a:ext>
                </a:extLst>
              </a:tr>
              <a:tr h="309457">
                <a:tc>
                  <a:txBody>
                    <a:bodyPr/>
                    <a:lstStyle/>
                    <a:p>
                      <a:r>
                        <a:rPr lang="fr-FR" sz="1200" dirty="0"/>
                        <a:t>Booléenne: AND, OR, XOR….</a:t>
                      </a:r>
                    </a:p>
                  </a:txBody>
                  <a:tcPr/>
                </a:tc>
                <a:extLst>
                  <a:ext uri="{0D108BD9-81ED-4DB2-BD59-A6C34878D82A}">
                    <a16:rowId xmlns:a16="http://schemas.microsoft.com/office/drawing/2014/main" val="10003"/>
                  </a:ext>
                </a:extLst>
              </a:tr>
              <a:tr h="309457">
                <a:tc>
                  <a:txBody>
                    <a:bodyPr/>
                    <a:lstStyle/>
                    <a:p>
                      <a:r>
                        <a:rPr lang="fr-FR" sz="1200" dirty="0"/>
                        <a:t>s</a:t>
                      </a:r>
                      <a:r>
                        <a:rPr lang="fr-FR" sz="1200" dirty="0" err="1"/>
                        <a:t>ur</a:t>
                      </a:r>
                      <a:r>
                        <a:rPr lang="fr-FR" sz="1200" dirty="0"/>
                        <a:t> tableau de bits: RHL, SHL,</a:t>
                      </a:r>
                      <a:r>
                        <a:rPr lang="fr-FR" sz="1200" baseline="0" dirty="0"/>
                        <a:t> ROL…</a:t>
                      </a:r>
                      <a:endParaRPr lang="fr-FR" sz="1200" dirty="0"/>
                    </a:p>
                  </a:txBody>
                  <a:tcPr/>
                </a:tc>
                <a:extLst>
                  <a:ext uri="{0D108BD9-81ED-4DB2-BD59-A6C34878D82A}">
                    <a16:rowId xmlns:a16="http://schemas.microsoft.com/office/drawing/2014/main" val="10004"/>
                  </a:ext>
                </a:extLst>
              </a:tr>
              <a:tr h="309457">
                <a:tc>
                  <a:txBody>
                    <a:bodyPr/>
                    <a:lstStyle/>
                    <a:p>
                      <a:r>
                        <a:rPr lang="fr-FR" sz="1200" dirty="0"/>
                        <a:t>comparaison: EQ, LT, LE….</a:t>
                      </a:r>
                    </a:p>
                  </a:txBody>
                  <a:tcPr/>
                </a:tc>
                <a:extLst>
                  <a:ext uri="{0D108BD9-81ED-4DB2-BD59-A6C34878D82A}">
                    <a16:rowId xmlns:a16="http://schemas.microsoft.com/office/drawing/2014/main" val="10005"/>
                  </a:ext>
                </a:extLst>
              </a:tr>
              <a:tr h="309457">
                <a:tc>
                  <a:txBody>
                    <a:bodyPr/>
                    <a:lstStyle/>
                    <a:p>
                      <a:r>
                        <a:rPr lang="fr-FR" sz="1200" dirty="0"/>
                        <a:t>sur chaînes</a:t>
                      </a:r>
                      <a:r>
                        <a:rPr lang="fr-FR" sz="1200" baseline="0" dirty="0"/>
                        <a:t> de caractères: CONCAT, INSERT, DELETE…</a:t>
                      </a:r>
                      <a:endParaRPr lang="fr-FR" sz="1200" dirty="0"/>
                    </a:p>
                  </a:txBody>
                  <a:tcPr/>
                </a:tc>
                <a:extLst>
                  <a:ext uri="{0D108BD9-81ED-4DB2-BD59-A6C34878D82A}">
                    <a16:rowId xmlns:a16="http://schemas.microsoft.com/office/drawing/2014/main" val="10006"/>
                  </a:ext>
                </a:extLst>
              </a:tr>
              <a:tr h="309457">
                <a:tc>
                  <a:txBody>
                    <a:bodyPr/>
                    <a:lstStyle/>
                    <a:p>
                      <a:r>
                        <a:rPr lang="fr-FR" sz="1200" dirty="0"/>
                        <a:t>C</a:t>
                      </a:r>
                      <a:r>
                        <a:rPr lang="fr-FR" sz="1200" dirty="0" err="1"/>
                        <a:t>onversion</a:t>
                      </a:r>
                      <a:r>
                        <a:rPr lang="fr-FR" sz="1200" baseline="0" dirty="0"/>
                        <a:t> de type: </a:t>
                      </a:r>
                      <a:r>
                        <a:rPr lang="fr-FR" sz="1200" baseline="0" dirty="0" err="1"/>
                        <a:t>x_TO_y</a:t>
                      </a:r>
                      <a:r>
                        <a:rPr lang="fr-FR" sz="1200" baseline="0" dirty="0"/>
                        <a:t>, BCD,…</a:t>
                      </a:r>
                      <a:endParaRPr lang="fr-FR" sz="1200" dirty="0"/>
                    </a:p>
                  </a:txBody>
                  <a:tcPr/>
                </a:tc>
                <a:extLst>
                  <a:ext uri="{0D108BD9-81ED-4DB2-BD59-A6C34878D82A}">
                    <a16:rowId xmlns:a16="http://schemas.microsoft.com/office/drawing/2014/main" val="10007"/>
                  </a:ext>
                </a:extLst>
              </a:tr>
              <a:tr h="309457">
                <a:tc>
                  <a:txBody>
                    <a:bodyPr/>
                    <a:lstStyle/>
                    <a:p>
                      <a:r>
                        <a:rPr lang="fr-FR" sz="1200" dirty="0"/>
                        <a:t>…</a:t>
                      </a:r>
                    </a:p>
                  </a:txBody>
                  <a:tcPr/>
                </a:tc>
                <a:extLst>
                  <a:ext uri="{0D108BD9-81ED-4DB2-BD59-A6C34878D82A}">
                    <a16:rowId xmlns:a16="http://schemas.microsoft.com/office/drawing/2014/main" val="10008"/>
                  </a:ext>
                </a:extLst>
              </a:tr>
            </a:tbl>
          </a:graphicData>
        </a:graphic>
      </p:graphicFrame>
      <p:graphicFrame>
        <p:nvGraphicFramePr>
          <p:cNvPr id="7" name="Tableau 6"/>
          <p:cNvGraphicFramePr>
            <a:graphicFrameLocks noGrp="1"/>
          </p:cNvGraphicFramePr>
          <p:nvPr>
            <p:extLst>
              <p:ext uri="{D42A27DB-BD31-4B8C-83A1-F6EECF244321}">
                <p14:modId xmlns:p14="http://schemas.microsoft.com/office/powerpoint/2010/main" val="3696284250"/>
              </p:ext>
            </p:extLst>
          </p:nvPr>
        </p:nvGraphicFramePr>
        <p:xfrm>
          <a:off x="4464743" y="2657520"/>
          <a:ext cx="4495800" cy="3435776"/>
        </p:xfrm>
        <a:graphic>
          <a:graphicData uri="http://schemas.openxmlformats.org/drawingml/2006/table">
            <a:tbl>
              <a:tblPr firstRow="1" bandRow="1">
                <a:tableStyleId>{616DA210-FB5B-4158-B5E0-FEB733F419BA}</a:tableStyleId>
              </a:tblPr>
              <a:tblGrid>
                <a:gridCol w="1371600">
                  <a:extLst>
                    <a:ext uri="{9D8B030D-6E8A-4147-A177-3AD203B41FA5}">
                      <a16:colId xmlns:a16="http://schemas.microsoft.com/office/drawing/2014/main" val="20000"/>
                    </a:ext>
                  </a:extLst>
                </a:gridCol>
                <a:gridCol w="3124200">
                  <a:extLst>
                    <a:ext uri="{9D8B030D-6E8A-4147-A177-3AD203B41FA5}">
                      <a16:colId xmlns:a16="http://schemas.microsoft.com/office/drawing/2014/main" val="20001"/>
                    </a:ext>
                  </a:extLst>
                </a:gridCol>
              </a:tblGrid>
              <a:tr h="137160">
                <a:tc gridSpan="2">
                  <a:txBody>
                    <a:bodyPr/>
                    <a:lstStyle/>
                    <a:p>
                      <a:r>
                        <a:rPr lang="fr-FR" sz="1600" dirty="0"/>
                        <a:t>Blocs fonctionnels prédéfinis</a:t>
                      </a:r>
                    </a:p>
                  </a:txBody>
                  <a:tcPr/>
                </a:tc>
                <a:tc hMerge="1">
                  <a:txBody>
                    <a:bodyPr/>
                    <a:lstStyle/>
                    <a:p>
                      <a:endParaRPr lang="fr-FR" dirty="0"/>
                    </a:p>
                  </a:txBody>
                  <a:tcPr/>
                </a:tc>
                <a:extLst>
                  <a:ext uri="{0D108BD9-81ED-4DB2-BD59-A6C34878D82A}">
                    <a16:rowId xmlns:a16="http://schemas.microsoft.com/office/drawing/2014/main" val="10000"/>
                  </a:ext>
                </a:extLst>
              </a:tr>
              <a:tr h="309457">
                <a:tc>
                  <a:txBody>
                    <a:bodyPr/>
                    <a:lstStyle/>
                    <a:p>
                      <a:r>
                        <a:rPr lang="fr-FR" sz="1200" dirty="0"/>
                        <a:t>TON</a:t>
                      </a:r>
                    </a:p>
                  </a:txBody>
                  <a:tcPr/>
                </a:tc>
                <a:tc>
                  <a:txBody>
                    <a:bodyPr/>
                    <a:lstStyle/>
                    <a:p>
                      <a:r>
                        <a:rPr lang="fr-FR" sz="1200" dirty="0"/>
                        <a:t>Temporisateur</a:t>
                      </a:r>
                      <a:r>
                        <a:rPr lang="fr-FR" sz="1200" baseline="0" dirty="0"/>
                        <a:t> à l’enclenchement</a:t>
                      </a:r>
                      <a:endParaRPr lang="fr-FR" sz="1200" dirty="0"/>
                    </a:p>
                  </a:txBody>
                  <a:tcPr/>
                </a:tc>
                <a:extLst>
                  <a:ext uri="{0D108BD9-81ED-4DB2-BD59-A6C34878D82A}">
                    <a16:rowId xmlns:a16="http://schemas.microsoft.com/office/drawing/2014/main" val="10001"/>
                  </a:ext>
                </a:extLst>
              </a:tr>
              <a:tr h="315383">
                <a:tc>
                  <a:txBody>
                    <a:bodyPr/>
                    <a:lstStyle/>
                    <a:p>
                      <a:r>
                        <a:rPr lang="fr-FR" sz="1200" dirty="0"/>
                        <a:t>TOFF</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a:t>Temporisateur</a:t>
                      </a:r>
                      <a:r>
                        <a:rPr lang="fr-FR" sz="1200" baseline="0" dirty="0"/>
                        <a:t> au déclenchement</a:t>
                      </a:r>
                      <a:endParaRPr lang="fr-FR" sz="1200" dirty="0"/>
                    </a:p>
                  </a:txBody>
                  <a:tcPr/>
                </a:tc>
                <a:extLst>
                  <a:ext uri="{0D108BD9-81ED-4DB2-BD59-A6C34878D82A}">
                    <a16:rowId xmlns:a16="http://schemas.microsoft.com/office/drawing/2014/main" val="10002"/>
                  </a:ext>
                </a:extLst>
              </a:tr>
              <a:tr h="309457">
                <a:tc>
                  <a:txBody>
                    <a:bodyPr/>
                    <a:lstStyle/>
                    <a:p>
                      <a:r>
                        <a:rPr lang="fr-FR" sz="1200" dirty="0"/>
                        <a:t>TP</a:t>
                      </a:r>
                    </a:p>
                  </a:txBody>
                  <a:tcPr/>
                </a:tc>
                <a:tc>
                  <a:txBody>
                    <a:bodyPr/>
                    <a:lstStyle/>
                    <a:p>
                      <a:r>
                        <a:rPr lang="fr-FR" sz="1200" dirty="0"/>
                        <a:t>Monostable</a:t>
                      </a:r>
                    </a:p>
                  </a:txBody>
                  <a:tcPr/>
                </a:tc>
                <a:extLst>
                  <a:ext uri="{0D108BD9-81ED-4DB2-BD59-A6C34878D82A}">
                    <a16:rowId xmlns:a16="http://schemas.microsoft.com/office/drawing/2014/main" val="10003"/>
                  </a:ext>
                </a:extLst>
              </a:tr>
              <a:tr h="309457">
                <a:tc>
                  <a:txBody>
                    <a:bodyPr/>
                    <a:lstStyle/>
                    <a:p>
                      <a:r>
                        <a:rPr lang="fr-FR" sz="1200" dirty="0"/>
                        <a:t>CTU</a:t>
                      </a:r>
                    </a:p>
                  </a:txBody>
                  <a:tcPr/>
                </a:tc>
                <a:tc>
                  <a:txBody>
                    <a:bodyPr/>
                    <a:lstStyle/>
                    <a:p>
                      <a:r>
                        <a:rPr lang="fr-FR" sz="1200" dirty="0"/>
                        <a:t>compteur</a:t>
                      </a:r>
                    </a:p>
                  </a:txBody>
                  <a:tcPr/>
                </a:tc>
                <a:extLst>
                  <a:ext uri="{0D108BD9-81ED-4DB2-BD59-A6C34878D82A}">
                    <a16:rowId xmlns:a16="http://schemas.microsoft.com/office/drawing/2014/main" val="10004"/>
                  </a:ext>
                </a:extLst>
              </a:tr>
              <a:tr h="309457">
                <a:tc>
                  <a:txBody>
                    <a:bodyPr/>
                    <a:lstStyle/>
                    <a:p>
                      <a:r>
                        <a:rPr lang="fr-FR" sz="1200" dirty="0"/>
                        <a:t>CTUD</a:t>
                      </a:r>
                    </a:p>
                  </a:txBody>
                  <a:tcPr/>
                </a:tc>
                <a:tc>
                  <a:txBody>
                    <a:bodyPr/>
                    <a:lstStyle/>
                    <a:p>
                      <a:r>
                        <a:rPr lang="fr-FR" sz="1200" dirty="0"/>
                        <a:t>Compteur / Décompteur</a:t>
                      </a:r>
                    </a:p>
                  </a:txBody>
                  <a:tcPr/>
                </a:tc>
                <a:extLst>
                  <a:ext uri="{0D108BD9-81ED-4DB2-BD59-A6C34878D82A}">
                    <a16:rowId xmlns:a16="http://schemas.microsoft.com/office/drawing/2014/main" val="10005"/>
                  </a:ext>
                </a:extLst>
              </a:tr>
              <a:tr h="309457">
                <a:tc>
                  <a:txBody>
                    <a:bodyPr/>
                    <a:lstStyle/>
                    <a:p>
                      <a:r>
                        <a:rPr lang="fr-FR" sz="1200" dirty="0"/>
                        <a:t>R_TRIG</a:t>
                      </a:r>
                    </a:p>
                  </a:txBody>
                  <a:tcPr/>
                </a:tc>
                <a:tc>
                  <a:txBody>
                    <a:bodyPr/>
                    <a:lstStyle/>
                    <a:p>
                      <a:r>
                        <a:rPr lang="fr-FR" sz="1200" dirty="0"/>
                        <a:t>Front</a:t>
                      </a:r>
                      <a:r>
                        <a:rPr lang="fr-FR" sz="1200" baseline="0" dirty="0"/>
                        <a:t> montant</a:t>
                      </a:r>
                      <a:endParaRPr lang="fr-FR" sz="1200" dirty="0"/>
                    </a:p>
                  </a:txBody>
                  <a:tcPr/>
                </a:tc>
                <a:extLst>
                  <a:ext uri="{0D108BD9-81ED-4DB2-BD59-A6C34878D82A}">
                    <a16:rowId xmlns:a16="http://schemas.microsoft.com/office/drawing/2014/main" val="10006"/>
                  </a:ext>
                </a:extLst>
              </a:tr>
              <a:tr h="309457">
                <a:tc>
                  <a:txBody>
                    <a:bodyPr/>
                    <a:lstStyle/>
                    <a:p>
                      <a:r>
                        <a:rPr lang="fr-FR" sz="1200" dirty="0"/>
                        <a:t>F_TRIG</a:t>
                      </a:r>
                    </a:p>
                  </a:txBody>
                  <a:tcPr/>
                </a:tc>
                <a:tc>
                  <a:txBody>
                    <a:bodyPr/>
                    <a:lstStyle/>
                    <a:p>
                      <a:r>
                        <a:rPr lang="fr-FR" sz="1200" dirty="0"/>
                        <a:t>Front descendant</a:t>
                      </a:r>
                    </a:p>
                  </a:txBody>
                  <a:tcPr/>
                </a:tc>
                <a:extLst>
                  <a:ext uri="{0D108BD9-81ED-4DB2-BD59-A6C34878D82A}">
                    <a16:rowId xmlns:a16="http://schemas.microsoft.com/office/drawing/2014/main" val="10007"/>
                  </a:ext>
                </a:extLst>
              </a:tr>
              <a:tr h="309457">
                <a:tc>
                  <a:txBody>
                    <a:bodyPr/>
                    <a:lstStyle/>
                    <a:p>
                      <a:endParaRPr lang="fr-FR" sz="1200" dirty="0"/>
                    </a:p>
                  </a:txBody>
                  <a:tcPr/>
                </a:tc>
                <a:tc>
                  <a:txBody>
                    <a:bodyPr/>
                    <a:lstStyle/>
                    <a:p>
                      <a:endParaRPr lang="fr-FR" sz="1200"/>
                    </a:p>
                  </a:txBody>
                  <a:tcPr/>
                </a:tc>
                <a:extLst>
                  <a:ext uri="{0D108BD9-81ED-4DB2-BD59-A6C34878D82A}">
                    <a16:rowId xmlns:a16="http://schemas.microsoft.com/office/drawing/2014/main" val="10008"/>
                  </a:ext>
                </a:extLst>
              </a:tr>
              <a:tr h="309457">
                <a:tc>
                  <a:txBody>
                    <a:bodyPr/>
                    <a:lstStyle/>
                    <a:p>
                      <a:r>
                        <a:rPr lang="fr-FR" sz="1200" dirty="0"/>
                        <a:t>File</a:t>
                      </a:r>
                      <a:r>
                        <a:rPr lang="fr-FR" sz="1200" baseline="0" dirty="0"/>
                        <a:t> FIFO/LIFO</a:t>
                      </a:r>
                      <a:endParaRPr lang="fr-FR" sz="1200" dirty="0"/>
                    </a:p>
                  </a:txBody>
                  <a:tcPr/>
                </a:tc>
                <a:tc>
                  <a:txBody>
                    <a:bodyPr/>
                    <a:lstStyle/>
                    <a:p>
                      <a:r>
                        <a:rPr lang="fr-FR" sz="1200" dirty="0"/>
                        <a:t>Registre First</a:t>
                      </a:r>
                      <a:r>
                        <a:rPr lang="fr-FR" sz="1200" baseline="0" dirty="0"/>
                        <a:t> </a:t>
                      </a:r>
                      <a:r>
                        <a:rPr lang="fr-FR" sz="1200" baseline="0" dirty="0" err="1"/>
                        <a:t>In-First</a:t>
                      </a:r>
                      <a:r>
                        <a:rPr lang="fr-FR" sz="1200" baseline="0" dirty="0"/>
                        <a:t> Out  …</a:t>
                      </a:r>
                      <a:endParaRPr lang="fr-FR" sz="1200" dirty="0"/>
                    </a:p>
                  </a:txBody>
                  <a:tcPr/>
                </a:tc>
                <a:extLst>
                  <a:ext uri="{0D108BD9-81ED-4DB2-BD59-A6C34878D82A}">
                    <a16:rowId xmlns:a16="http://schemas.microsoft.com/office/drawing/2014/main" val="10009"/>
                  </a:ext>
                </a:extLst>
              </a:tr>
              <a:tr h="309457">
                <a:tc>
                  <a:txBody>
                    <a:bodyPr/>
                    <a:lstStyle/>
                    <a:p>
                      <a:endParaRPr lang="fr-FR" sz="1400" dirty="0"/>
                    </a:p>
                  </a:txBody>
                  <a:tcPr/>
                </a:tc>
                <a:tc>
                  <a:txBody>
                    <a:bodyPr/>
                    <a:lstStyle/>
                    <a:p>
                      <a:endParaRPr lang="fr-FR" sz="1400" dirty="0"/>
                    </a:p>
                  </a:txBody>
                  <a:tcPr/>
                </a:tc>
                <a:extLst>
                  <a:ext uri="{0D108BD9-81ED-4DB2-BD59-A6C34878D82A}">
                    <a16:rowId xmlns:a16="http://schemas.microsoft.com/office/drawing/2014/main" val="10010"/>
                  </a:ext>
                </a:extLst>
              </a:tr>
            </a:tbl>
          </a:graphicData>
        </a:graphic>
      </p:graphicFrame>
      <p:sp>
        <p:nvSpPr>
          <p:cNvPr id="8" name="ZoneTexte 7"/>
          <p:cNvSpPr txBox="1"/>
          <p:nvPr/>
        </p:nvSpPr>
        <p:spPr>
          <a:xfrm>
            <a:off x="183456" y="6337951"/>
            <a:ext cx="8777087" cy="369332"/>
          </a:xfrm>
          <a:prstGeom prst="rect">
            <a:avLst/>
          </a:prstGeom>
          <a:solidFill>
            <a:schemeClr val="bg1">
              <a:alpha val="20000"/>
            </a:schemeClr>
          </a:solidFill>
        </p:spPr>
        <p:txBody>
          <a:bodyPr wrap="none" rtlCol="0">
            <a:spAutoFit/>
          </a:bodyPr>
          <a:lstStyle/>
          <a:p>
            <a:r>
              <a:rPr lang="fr-FR" dirty="0"/>
              <a:t>La norme prévoit de pouvoir créer ses propres fonctions et blocs fonctionnels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Espace réservé du numéro de diapositive 3">
            <a:extLst>
              <a:ext uri="{FF2B5EF4-FFF2-40B4-BE49-F238E27FC236}">
                <a16:creationId xmlns:a16="http://schemas.microsoft.com/office/drawing/2014/main" id="{9B6F191B-A052-4C27-B274-393B4C433CDE}"/>
              </a:ext>
            </a:extLst>
          </p:cNvPr>
          <p:cNvSpPr>
            <a:spLocks noGrp="1"/>
          </p:cNvSpPr>
          <p:nvPr>
            <p:ph type="sldNum" sz="quarter" idx="10"/>
          </p:nvPr>
        </p:nvSpPr>
        <p:spPr/>
        <p:txBody>
          <a:bodyPr/>
          <a:lstStyle/>
          <a:p>
            <a:fld id="{070DE122-9AAD-47C9-B964-F61391BEC370}" type="slidenum">
              <a:rPr lang="fr-FR" altLang="fr-FR"/>
              <a:pPr/>
              <a:t>7</a:t>
            </a:fld>
            <a:endParaRPr lang="fr-FR" altLang="fr-FR"/>
          </a:p>
        </p:txBody>
      </p:sp>
      <p:sp>
        <p:nvSpPr>
          <p:cNvPr id="14338" name="Rectangle 2">
            <a:extLst>
              <a:ext uri="{FF2B5EF4-FFF2-40B4-BE49-F238E27FC236}">
                <a16:creationId xmlns:a16="http://schemas.microsoft.com/office/drawing/2014/main" id="{0CB0D58A-27AD-4F12-9BAC-328FF1E233F7}"/>
              </a:ext>
            </a:extLst>
          </p:cNvPr>
          <p:cNvSpPr>
            <a:spLocks noGrp="1" noChangeArrowheads="1"/>
          </p:cNvSpPr>
          <p:nvPr>
            <p:ph type="title"/>
          </p:nvPr>
        </p:nvSpPr>
        <p:spPr>
          <a:ln/>
        </p:spPr>
        <p:txBody>
          <a:bodyPr/>
          <a:lstStyle/>
          <a:p>
            <a:r>
              <a:rPr lang="fr-FR" altLang="fr-FR"/>
              <a:t>Appel mutuel entre POEs</a:t>
            </a:r>
          </a:p>
        </p:txBody>
      </p:sp>
      <p:sp>
        <p:nvSpPr>
          <p:cNvPr id="14339" name="Rectangle 3">
            <a:extLst>
              <a:ext uri="{FF2B5EF4-FFF2-40B4-BE49-F238E27FC236}">
                <a16:creationId xmlns:a16="http://schemas.microsoft.com/office/drawing/2014/main" id="{0C494867-E0D2-4D2B-BF1D-DA9FE6BD8899}"/>
              </a:ext>
            </a:extLst>
          </p:cNvPr>
          <p:cNvSpPr>
            <a:spLocks noChangeArrowheads="1"/>
          </p:cNvSpPr>
          <p:nvPr/>
        </p:nvSpPr>
        <p:spPr bwMode="auto">
          <a:xfrm>
            <a:off x="2886075" y="2170113"/>
            <a:ext cx="1509713" cy="409575"/>
          </a:xfrm>
          <a:prstGeom prst="rect">
            <a:avLst/>
          </a:prstGeom>
          <a:solidFill>
            <a:srgbClr val="C7C7C7"/>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eaLnBrk="0" fontAlgn="base" hangingPunct="0">
              <a:spcBef>
                <a:spcPct val="0"/>
              </a:spcBef>
              <a:spcAft>
                <a:spcPct val="0"/>
              </a:spcAft>
              <a:defRPr sz="2400">
                <a:solidFill>
                  <a:schemeClr val="tx1"/>
                </a:solidFill>
                <a:latin typeface="Times New Roman" panose="02020603050405020304" pitchFamily="18" charset="0"/>
              </a:defRPr>
            </a:lvl6pPr>
            <a:lvl7pPr marL="3200400" defTabSz="762000" eaLnBrk="0" fontAlgn="base" hangingPunct="0">
              <a:spcBef>
                <a:spcPct val="0"/>
              </a:spcBef>
              <a:spcAft>
                <a:spcPct val="0"/>
              </a:spcAft>
              <a:defRPr sz="2400">
                <a:solidFill>
                  <a:schemeClr val="tx1"/>
                </a:solidFill>
                <a:latin typeface="Times New Roman" panose="02020603050405020304" pitchFamily="18" charset="0"/>
              </a:defRPr>
            </a:lvl7pPr>
            <a:lvl8pPr marL="3657600" defTabSz="762000" eaLnBrk="0" fontAlgn="base" hangingPunct="0">
              <a:spcBef>
                <a:spcPct val="0"/>
              </a:spcBef>
              <a:spcAft>
                <a:spcPct val="0"/>
              </a:spcAft>
              <a:defRPr sz="2400">
                <a:solidFill>
                  <a:schemeClr val="tx1"/>
                </a:solidFill>
                <a:latin typeface="Times New Roman" panose="02020603050405020304" pitchFamily="18" charset="0"/>
              </a:defRPr>
            </a:lvl8pPr>
            <a:lvl9pPr marL="4114800" defTabSz="762000" eaLnBrk="0" fontAlgn="base" hangingPunct="0">
              <a:spcBef>
                <a:spcPct val="0"/>
              </a:spcBef>
              <a:spcAft>
                <a:spcPct val="0"/>
              </a:spcAft>
              <a:defRPr sz="2400">
                <a:solidFill>
                  <a:schemeClr val="tx1"/>
                </a:solidFill>
                <a:latin typeface="Times New Roman" panose="02020603050405020304" pitchFamily="18" charset="0"/>
              </a:defRPr>
            </a:lvl9pPr>
          </a:lstStyle>
          <a:p>
            <a:r>
              <a:rPr lang="fr-FR" altLang="fr-FR" sz="2000">
                <a:latin typeface="Arial" panose="020B0604020202020204" pitchFamily="34" charset="0"/>
              </a:rPr>
              <a:t>PROGRAM</a:t>
            </a:r>
          </a:p>
        </p:txBody>
      </p:sp>
      <p:sp>
        <p:nvSpPr>
          <p:cNvPr id="14340" name="Rectangle 4">
            <a:extLst>
              <a:ext uri="{FF2B5EF4-FFF2-40B4-BE49-F238E27FC236}">
                <a16:creationId xmlns:a16="http://schemas.microsoft.com/office/drawing/2014/main" id="{998D5C05-7A6D-4ED3-BCB0-9332EAB3AA2F}"/>
              </a:ext>
            </a:extLst>
          </p:cNvPr>
          <p:cNvSpPr>
            <a:spLocks noChangeArrowheads="1"/>
          </p:cNvSpPr>
          <p:nvPr/>
        </p:nvSpPr>
        <p:spPr bwMode="auto">
          <a:xfrm>
            <a:off x="1301750" y="3470275"/>
            <a:ext cx="1509713" cy="409575"/>
          </a:xfrm>
          <a:prstGeom prst="rect">
            <a:avLst/>
          </a:prstGeom>
          <a:solidFill>
            <a:srgbClr val="C7C7C7"/>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eaLnBrk="0" fontAlgn="base" hangingPunct="0">
              <a:spcBef>
                <a:spcPct val="0"/>
              </a:spcBef>
              <a:spcAft>
                <a:spcPct val="0"/>
              </a:spcAft>
              <a:defRPr sz="2400">
                <a:solidFill>
                  <a:schemeClr val="tx1"/>
                </a:solidFill>
                <a:latin typeface="Times New Roman" panose="02020603050405020304" pitchFamily="18" charset="0"/>
              </a:defRPr>
            </a:lvl6pPr>
            <a:lvl7pPr marL="3200400" defTabSz="762000" eaLnBrk="0" fontAlgn="base" hangingPunct="0">
              <a:spcBef>
                <a:spcPct val="0"/>
              </a:spcBef>
              <a:spcAft>
                <a:spcPct val="0"/>
              </a:spcAft>
              <a:defRPr sz="2400">
                <a:solidFill>
                  <a:schemeClr val="tx1"/>
                </a:solidFill>
                <a:latin typeface="Times New Roman" panose="02020603050405020304" pitchFamily="18" charset="0"/>
              </a:defRPr>
            </a:lvl7pPr>
            <a:lvl8pPr marL="3657600" defTabSz="762000" eaLnBrk="0" fontAlgn="base" hangingPunct="0">
              <a:spcBef>
                <a:spcPct val="0"/>
              </a:spcBef>
              <a:spcAft>
                <a:spcPct val="0"/>
              </a:spcAft>
              <a:defRPr sz="2400">
                <a:solidFill>
                  <a:schemeClr val="tx1"/>
                </a:solidFill>
                <a:latin typeface="Times New Roman" panose="02020603050405020304" pitchFamily="18" charset="0"/>
              </a:defRPr>
            </a:lvl8pPr>
            <a:lvl9pPr marL="4114800" defTabSz="762000" eaLnBrk="0" fontAlgn="base" hangingPunct="0">
              <a:spcBef>
                <a:spcPct val="0"/>
              </a:spcBef>
              <a:spcAft>
                <a:spcPct val="0"/>
              </a:spcAft>
              <a:defRPr sz="2400">
                <a:solidFill>
                  <a:schemeClr val="tx1"/>
                </a:solidFill>
                <a:latin typeface="Times New Roman" panose="02020603050405020304" pitchFamily="18" charset="0"/>
              </a:defRPr>
            </a:lvl9pPr>
          </a:lstStyle>
          <a:p>
            <a:r>
              <a:rPr lang="fr-FR" altLang="fr-FR" sz="2000">
                <a:latin typeface="Arial" panose="020B0604020202020204" pitchFamily="34" charset="0"/>
              </a:rPr>
              <a:t>FUNCTION</a:t>
            </a:r>
          </a:p>
        </p:txBody>
      </p:sp>
      <p:sp>
        <p:nvSpPr>
          <p:cNvPr id="14341" name="Rectangle 5">
            <a:extLst>
              <a:ext uri="{FF2B5EF4-FFF2-40B4-BE49-F238E27FC236}">
                <a16:creationId xmlns:a16="http://schemas.microsoft.com/office/drawing/2014/main" id="{6D67B579-E2BA-4F15-A206-C492901FA64F}"/>
              </a:ext>
            </a:extLst>
          </p:cNvPr>
          <p:cNvSpPr>
            <a:spLocks noChangeArrowheads="1"/>
          </p:cNvSpPr>
          <p:nvPr/>
        </p:nvSpPr>
        <p:spPr bwMode="auto">
          <a:xfrm>
            <a:off x="4410075" y="3465513"/>
            <a:ext cx="2511425" cy="409575"/>
          </a:xfrm>
          <a:prstGeom prst="rect">
            <a:avLst/>
          </a:prstGeom>
          <a:solidFill>
            <a:srgbClr val="C7C7C7"/>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eaLnBrk="0" fontAlgn="base" hangingPunct="0">
              <a:spcBef>
                <a:spcPct val="0"/>
              </a:spcBef>
              <a:spcAft>
                <a:spcPct val="0"/>
              </a:spcAft>
              <a:defRPr sz="2400">
                <a:solidFill>
                  <a:schemeClr val="tx1"/>
                </a:solidFill>
                <a:latin typeface="Times New Roman" panose="02020603050405020304" pitchFamily="18" charset="0"/>
              </a:defRPr>
            </a:lvl6pPr>
            <a:lvl7pPr marL="3200400" defTabSz="762000" eaLnBrk="0" fontAlgn="base" hangingPunct="0">
              <a:spcBef>
                <a:spcPct val="0"/>
              </a:spcBef>
              <a:spcAft>
                <a:spcPct val="0"/>
              </a:spcAft>
              <a:defRPr sz="2400">
                <a:solidFill>
                  <a:schemeClr val="tx1"/>
                </a:solidFill>
                <a:latin typeface="Times New Roman" panose="02020603050405020304" pitchFamily="18" charset="0"/>
              </a:defRPr>
            </a:lvl7pPr>
            <a:lvl8pPr marL="3657600" defTabSz="762000" eaLnBrk="0" fontAlgn="base" hangingPunct="0">
              <a:spcBef>
                <a:spcPct val="0"/>
              </a:spcBef>
              <a:spcAft>
                <a:spcPct val="0"/>
              </a:spcAft>
              <a:defRPr sz="2400">
                <a:solidFill>
                  <a:schemeClr val="tx1"/>
                </a:solidFill>
                <a:latin typeface="Times New Roman" panose="02020603050405020304" pitchFamily="18" charset="0"/>
              </a:defRPr>
            </a:lvl8pPr>
            <a:lvl9pPr marL="4114800" defTabSz="762000" eaLnBrk="0" fontAlgn="base" hangingPunct="0">
              <a:spcBef>
                <a:spcPct val="0"/>
              </a:spcBef>
              <a:spcAft>
                <a:spcPct val="0"/>
              </a:spcAft>
              <a:defRPr sz="2400">
                <a:solidFill>
                  <a:schemeClr val="tx1"/>
                </a:solidFill>
                <a:latin typeface="Times New Roman" panose="02020603050405020304" pitchFamily="18" charset="0"/>
              </a:defRPr>
            </a:lvl9pPr>
          </a:lstStyle>
          <a:p>
            <a:r>
              <a:rPr lang="fr-FR" altLang="fr-FR" sz="2000">
                <a:latin typeface="Arial" panose="020B0604020202020204" pitchFamily="34" charset="0"/>
              </a:rPr>
              <a:t>FUNCTION_BLOCK</a:t>
            </a:r>
          </a:p>
        </p:txBody>
      </p:sp>
      <p:sp>
        <p:nvSpPr>
          <p:cNvPr id="14342" name="Rectangle 6">
            <a:extLst>
              <a:ext uri="{FF2B5EF4-FFF2-40B4-BE49-F238E27FC236}">
                <a16:creationId xmlns:a16="http://schemas.microsoft.com/office/drawing/2014/main" id="{4DFDC639-DE63-4977-801B-179BA2483D66}"/>
              </a:ext>
            </a:extLst>
          </p:cNvPr>
          <p:cNvSpPr>
            <a:spLocks noChangeArrowheads="1"/>
          </p:cNvSpPr>
          <p:nvPr/>
        </p:nvSpPr>
        <p:spPr bwMode="auto">
          <a:xfrm>
            <a:off x="3511550" y="4989513"/>
            <a:ext cx="1509713" cy="409575"/>
          </a:xfrm>
          <a:prstGeom prst="rect">
            <a:avLst/>
          </a:prstGeom>
          <a:solidFill>
            <a:srgbClr val="C7C7C7"/>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eaLnBrk="0" fontAlgn="base" hangingPunct="0">
              <a:spcBef>
                <a:spcPct val="0"/>
              </a:spcBef>
              <a:spcAft>
                <a:spcPct val="0"/>
              </a:spcAft>
              <a:defRPr sz="2400">
                <a:solidFill>
                  <a:schemeClr val="tx1"/>
                </a:solidFill>
                <a:latin typeface="Times New Roman" panose="02020603050405020304" pitchFamily="18" charset="0"/>
              </a:defRPr>
            </a:lvl6pPr>
            <a:lvl7pPr marL="3200400" defTabSz="762000" eaLnBrk="0" fontAlgn="base" hangingPunct="0">
              <a:spcBef>
                <a:spcPct val="0"/>
              </a:spcBef>
              <a:spcAft>
                <a:spcPct val="0"/>
              </a:spcAft>
              <a:defRPr sz="2400">
                <a:solidFill>
                  <a:schemeClr val="tx1"/>
                </a:solidFill>
                <a:latin typeface="Times New Roman" panose="02020603050405020304" pitchFamily="18" charset="0"/>
              </a:defRPr>
            </a:lvl7pPr>
            <a:lvl8pPr marL="3657600" defTabSz="762000" eaLnBrk="0" fontAlgn="base" hangingPunct="0">
              <a:spcBef>
                <a:spcPct val="0"/>
              </a:spcBef>
              <a:spcAft>
                <a:spcPct val="0"/>
              </a:spcAft>
              <a:defRPr sz="2400">
                <a:solidFill>
                  <a:schemeClr val="tx1"/>
                </a:solidFill>
                <a:latin typeface="Times New Roman" panose="02020603050405020304" pitchFamily="18" charset="0"/>
              </a:defRPr>
            </a:lvl8pPr>
            <a:lvl9pPr marL="4114800" defTabSz="762000" eaLnBrk="0" fontAlgn="base" hangingPunct="0">
              <a:spcBef>
                <a:spcPct val="0"/>
              </a:spcBef>
              <a:spcAft>
                <a:spcPct val="0"/>
              </a:spcAft>
              <a:defRPr sz="2400">
                <a:solidFill>
                  <a:schemeClr val="tx1"/>
                </a:solidFill>
                <a:latin typeface="Times New Roman" panose="02020603050405020304" pitchFamily="18" charset="0"/>
              </a:defRPr>
            </a:lvl9pPr>
          </a:lstStyle>
          <a:p>
            <a:r>
              <a:rPr lang="fr-FR" altLang="fr-FR" sz="2000">
                <a:latin typeface="Arial" panose="020B0604020202020204" pitchFamily="34" charset="0"/>
              </a:rPr>
              <a:t>FUNCTION</a:t>
            </a:r>
          </a:p>
        </p:txBody>
      </p:sp>
      <p:sp>
        <p:nvSpPr>
          <p:cNvPr id="14343" name="Rectangle 7">
            <a:extLst>
              <a:ext uri="{FF2B5EF4-FFF2-40B4-BE49-F238E27FC236}">
                <a16:creationId xmlns:a16="http://schemas.microsoft.com/office/drawing/2014/main" id="{D6E3C259-2160-4EA8-940C-E18A8DD821A4}"/>
              </a:ext>
            </a:extLst>
          </p:cNvPr>
          <p:cNvSpPr>
            <a:spLocks noChangeArrowheads="1"/>
          </p:cNvSpPr>
          <p:nvPr/>
        </p:nvSpPr>
        <p:spPr bwMode="auto">
          <a:xfrm>
            <a:off x="5568950" y="4989513"/>
            <a:ext cx="2511425" cy="409575"/>
          </a:xfrm>
          <a:prstGeom prst="rect">
            <a:avLst/>
          </a:prstGeom>
          <a:solidFill>
            <a:srgbClr val="C7C7C7"/>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eaLnBrk="0" fontAlgn="base" hangingPunct="0">
              <a:spcBef>
                <a:spcPct val="0"/>
              </a:spcBef>
              <a:spcAft>
                <a:spcPct val="0"/>
              </a:spcAft>
              <a:defRPr sz="2400">
                <a:solidFill>
                  <a:schemeClr val="tx1"/>
                </a:solidFill>
                <a:latin typeface="Times New Roman" panose="02020603050405020304" pitchFamily="18" charset="0"/>
              </a:defRPr>
            </a:lvl6pPr>
            <a:lvl7pPr marL="3200400" defTabSz="762000" eaLnBrk="0" fontAlgn="base" hangingPunct="0">
              <a:spcBef>
                <a:spcPct val="0"/>
              </a:spcBef>
              <a:spcAft>
                <a:spcPct val="0"/>
              </a:spcAft>
              <a:defRPr sz="2400">
                <a:solidFill>
                  <a:schemeClr val="tx1"/>
                </a:solidFill>
                <a:latin typeface="Times New Roman" panose="02020603050405020304" pitchFamily="18" charset="0"/>
              </a:defRPr>
            </a:lvl7pPr>
            <a:lvl8pPr marL="3657600" defTabSz="762000" eaLnBrk="0" fontAlgn="base" hangingPunct="0">
              <a:spcBef>
                <a:spcPct val="0"/>
              </a:spcBef>
              <a:spcAft>
                <a:spcPct val="0"/>
              </a:spcAft>
              <a:defRPr sz="2400">
                <a:solidFill>
                  <a:schemeClr val="tx1"/>
                </a:solidFill>
                <a:latin typeface="Times New Roman" panose="02020603050405020304" pitchFamily="18" charset="0"/>
              </a:defRPr>
            </a:lvl8pPr>
            <a:lvl9pPr marL="4114800" defTabSz="762000" eaLnBrk="0" fontAlgn="base" hangingPunct="0">
              <a:spcBef>
                <a:spcPct val="0"/>
              </a:spcBef>
              <a:spcAft>
                <a:spcPct val="0"/>
              </a:spcAft>
              <a:defRPr sz="2400">
                <a:solidFill>
                  <a:schemeClr val="tx1"/>
                </a:solidFill>
                <a:latin typeface="Times New Roman" panose="02020603050405020304" pitchFamily="18" charset="0"/>
              </a:defRPr>
            </a:lvl9pPr>
          </a:lstStyle>
          <a:p>
            <a:r>
              <a:rPr lang="fr-FR" altLang="fr-FR" sz="2000">
                <a:latin typeface="Arial" panose="020B0604020202020204" pitchFamily="34" charset="0"/>
              </a:rPr>
              <a:t>FUNCTION_BLOCK</a:t>
            </a:r>
          </a:p>
        </p:txBody>
      </p:sp>
      <p:sp>
        <p:nvSpPr>
          <p:cNvPr id="14344" name="Rectangle 8">
            <a:extLst>
              <a:ext uri="{FF2B5EF4-FFF2-40B4-BE49-F238E27FC236}">
                <a16:creationId xmlns:a16="http://schemas.microsoft.com/office/drawing/2014/main" id="{439D01CC-4C7E-4B8E-B0B4-B73F4B8E15F5}"/>
              </a:ext>
            </a:extLst>
          </p:cNvPr>
          <p:cNvSpPr>
            <a:spLocks noChangeArrowheads="1"/>
          </p:cNvSpPr>
          <p:nvPr/>
        </p:nvSpPr>
        <p:spPr bwMode="auto">
          <a:xfrm>
            <a:off x="1301750" y="4994275"/>
            <a:ext cx="1509713" cy="409575"/>
          </a:xfrm>
          <a:prstGeom prst="rect">
            <a:avLst/>
          </a:prstGeom>
          <a:solidFill>
            <a:srgbClr val="C7C7C7"/>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eaLnBrk="0" fontAlgn="base" hangingPunct="0">
              <a:spcBef>
                <a:spcPct val="0"/>
              </a:spcBef>
              <a:spcAft>
                <a:spcPct val="0"/>
              </a:spcAft>
              <a:defRPr sz="2400">
                <a:solidFill>
                  <a:schemeClr val="tx1"/>
                </a:solidFill>
                <a:latin typeface="Times New Roman" panose="02020603050405020304" pitchFamily="18" charset="0"/>
              </a:defRPr>
            </a:lvl6pPr>
            <a:lvl7pPr marL="3200400" defTabSz="762000" eaLnBrk="0" fontAlgn="base" hangingPunct="0">
              <a:spcBef>
                <a:spcPct val="0"/>
              </a:spcBef>
              <a:spcAft>
                <a:spcPct val="0"/>
              </a:spcAft>
              <a:defRPr sz="2400">
                <a:solidFill>
                  <a:schemeClr val="tx1"/>
                </a:solidFill>
                <a:latin typeface="Times New Roman" panose="02020603050405020304" pitchFamily="18" charset="0"/>
              </a:defRPr>
            </a:lvl7pPr>
            <a:lvl8pPr marL="3657600" defTabSz="762000" eaLnBrk="0" fontAlgn="base" hangingPunct="0">
              <a:spcBef>
                <a:spcPct val="0"/>
              </a:spcBef>
              <a:spcAft>
                <a:spcPct val="0"/>
              </a:spcAft>
              <a:defRPr sz="2400">
                <a:solidFill>
                  <a:schemeClr val="tx1"/>
                </a:solidFill>
                <a:latin typeface="Times New Roman" panose="02020603050405020304" pitchFamily="18" charset="0"/>
              </a:defRPr>
            </a:lvl8pPr>
            <a:lvl9pPr marL="4114800" defTabSz="762000" eaLnBrk="0" fontAlgn="base" hangingPunct="0">
              <a:spcBef>
                <a:spcPct val="0"/>
              </a:spcBef>
              <a:spcAft>
                <a:spcPct val="0"/>
              </a:spcAft>
              <a:defRPr sz="2400">
                <a:solidFill>
                  <a:schemeClr val="tx1"/>
                </a:solidFill>
                <a:latin typeface="Times New Roman" panose="02020603050405020304" pitchFamily="18" charset="0"/>
              </a:defRPr>
            </a:lvl9pPr>
          </a:lstStyle>
          <a:p>
            <a:r>
              <a:rPr lang="fr-FR" altLang="fr-FR" sz="2000">
                <a:latin typeface="Arial" panose="020B0604020202020204" pitchFamily="34" charset="0"/>
              </a:rPr>
              <a:t>FUNCTION</a:t>
            </a:r>
          </a:p>
        </p:txBody>
      </p:sp>
      <p:sp>
        <p:nvSpPr>
          <p:cNvPr id="14345" name="Line 9">
            <a:extLst>
              <a:ext uri="{FF2B5EF4-FFF2-40B4-BE49-F238E27FC236}">
                <a16:creationId xmlns:a16="http://schemas.microsoft.com/office/drawing/2014/main" id="{DD2B6634-0C1F-4D32-A94A-671C6CB9CC3B}"/>
              </a:ext>
            </a:extLst>
          </p:cNvPr>
          <p:cNvSpPr>
            <a:spLocks noChangeShapeType="1"/>
          </p:cNvSpPr>
          <p:nvPr/>
        </p:nvSpPr>
        <p:spPr bwMode="auto">
          <a:xfrm flipH="1">
            <a:off x="2133600" y="2590800"/>
            <a:ext cx="838200" cy="838200"/>
          </a:xfrm>
          <a:prstGeom prst="line">
            <a:avLst/>
          </a:prstGeom>
          <a:noFill/>
          <a:ln w="127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4346" name="Line 10">
            <a:extLst>
              <a:ext uri="{FF2B5EF4-FFF2-40B4-BE49-F238E27FC236}">
                <a16:creationId xmlns:a16="http://schemas.microsoft.com/office/drawing/2014/main" id="{58848A82-FAA3-49CB-9330-C4929C0A6D8D}"/>
              </a:ext>
            </a:extLst>
          </p:cNvPr>
          <p:cNvSpPr>
            <a:spLocks noChangeShapeType="1"/>
          </p:cNvSpPr>
          <p:nvPr/>
        </p:nvSpPr>
        <p:spPr bwMode="auto">
          <a:xfrm>
            <a:off x="2057400" y="3886200"/>
            <a:ext cx="0" cy="1066800"/>
          </a:xfrm>
          <a:prstGeom prst="line">
            <a:avLst/>
          </a:prstGeom>
          <a:noFill/>
          <a:ln w="127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4347" name="Line 11">
            <a:extLst>
              <a:ext uri="{FF2B5EF4-FFF2-40B4-BE49-F238E27FC236}">
                <a16:creationId xmlns:a16="http://schemas.microsoft.com/office/drawing/2014/main" id="{AA5A9EF1-86CD-4242-A61B-A7FAA835462D}"/>
              </a:ext>
            </a:extLst>
          </p:cNvPr>
          <p:cNvSpPr>
            <a:spLocks noChangeShapeType="1"/>
          </p:cNvSpPr>
          <p:nvPr/>
        </p:nvSpPr>
        <p:spPr bwMode="auto">
          <a:xfrm>
            <a:off x="4114800" y="2590800"/>
            <a:ext cx="685800" cy="838200"/>
          </a:xfrm>
          <a:prstGeom prst="line">
            <a:avLst/>
          </a:prstGeom>
          <a:noFill/>
          <a:ln w="127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4348" name="Line 12">
            <a:extLst>
              <a:ext uri="{FF2B5EF4-FFF2-40B4-BE49-F238E27FC236}">
                <a16:creationId xmlns:a16="http://schemas.microsoft.com/office/drawing/2014/main" id="{B087DEBE-AC55-4F40-B414-ACB9AF68FFF0}"/>
              </a:ext>
            </a:extLst>
          </p:cNvPr>
          <p:cNvSpPr>
            <a:spLocks noChangeShapeType="1"/>
          </p:cNvSpPr>
          <p:nvPr/>
        </p:nvSpPr>
        <p:spPr bwMode="auto">
          <a:xfrm flipH="1">
            <a:off x="4267200" y="3886200"/>
            <a:ext cx="609600" cy="1066800"/>
          </a:xfrm>
          <a:prstGeom prst="line">
            <a:avLst/>
          </a:prstGeom>
          <a:noFill/>
          <a:ln w="127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4349" name="Line 13">
            <a:extLst>
              <a:ext uri="{FF2B5EF4-FFF2-40B4-BE49-F238E27FC236}">
                <a16:creationId xmlns:a16="http://schemas.microsoft.com/office/drawing/2014/main" id="{B636AE93-3E81-49B4-86F6-005DD2DCD0C2}"/>
              </a:ext>
            </a:extLst>
          </p:cNvPr>
          <p:cNvSpPr>
            <a:spLocks noChangeShapeType="1"/>
          </p:cNvSpPr>
          <p:nvPr/>
        </p:nvSpPr>
        <p:spPr bwMode="auto">
          <a:xfrm>
            <a:off x="6324600" y="3886200"/>
            <a:ext cx="685800" cy="1066800"/>
          </a:xfrm>
          <a:prstGeom prst="line">
            <a:avLst/>
          </a:prstGeom>
          <a:noFill/>
          <a:ln w="127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3">
            <a:extLst>
              <a:ext uri="{FF2B5EF4-FFF2-40B4-BE49-F238E27FC236}">
                <a16:creationId xmlns:a16="http://schemas.microsoft.com/office/drawing/2014/main" id="{03A795A2-52E4-4312-B4CC-DF0FA36D5717}"/>
              </a:ext>
            </a:extLst>
          </p:cNvPr>
          <p:cNvSpPr>
            <a:spLocks noGrp="1"/>
          </p:cNvSpPr>
          <p:nvPr>
            <p:ph type="sldNum" sz="quarter" idx="10"/>
          </p:nvPr>
        </p:nvSpPr>
        <p:spPr/>
        <p:txBody>
          <a:bodyPr/>
          <a:lstStyle/>
          <a:p>
            <a:fld id="{5D4820A1-211E-461D-BB45-D3F65A639065}" type="slidenum">
              <a:rPr lang="fr-FR" altLang="fr-FR"/>
              <a:pPr/>
              <a:t>8</a:t>
            </a:fld>
            <a:endParaRPr lang="fr-FR" altLang="fr-FR"/>
          </a:p>
        </p:txBody>
      </p:sp>
      <p:sp>
        <p:nvSpPr>
          <p:cNvPr id="16386" name="Rectangle 2">
            <a:extLst>
              <a:ext uri="{FF2B5EF4-FFF2-40B4-BE49-F238E27FC236}">
                <a16:creationId xmlns:a16="http://schemas.microsoft.com/office/drawing/2014/main" id="{EFFD6280-391C-419E-BE64-35928328CB08}"/>
              </a:ext>
            </a:extLst>
          </p:cNvPr>
          <p:cNvSpPr>
            <a:spLocks noGrp="1" noChangeArrowheads="1"/>
          </p:cNvSpPr>
          <p:nvPr>
            <p:ph type="title"/>
          </p:nvPr>
        </p:nvSpPr>
        <p:spPr>
          <a:xfrm>
            <a:off x="381000" y="914400"/>
            <a:ext cx="8089900" cy="520700"/>
          </a:xfrm>
          <a:ln/>
        </p:spPr>
        <p:txBody>
          <a:bodyPr/>
          <a:lstStyle/>
          <a:p>
            <a:r>
              <a:rPr lang="fr-FR" altLang="fr-FR"/>
              <a:t>Les variables</a:t>
            </a:r>
          </a:p>
        </p:txBody>
      </p:sp>
      <p:graphicFrame>
        <p:nvGraphicFramePr>
          <p:cNvPr id="16387" name="Object 3">
            <a:extLst>
              <a:ext uri="{FF2B5EF4-FFF2-40B4-BE49-F238E27FC236}">
                <a16:creationId xmlns:a16="http://schemas.microsoft.com/office/drawing/2014/main" id="{30DE026E-BF9B-4A55-84FE-6A6687EB71A0}"/>
              </a:ext>
            </a:extLst>
          </p:cNvPr>
          <p:cNvGraphicFramePr>
            <a:graphicFrameLocks/>
          </p:cNvGraphicFramePr>
          <p:nvPr/>
        </p:nvGraphicFramePr>
        <p:xfrm>
          <a:off x="-96838" y="1371600"/>
          <a:ext cx="9240838" cy="4862513"/>
        </p:xfrm>
        <a:graphic>
          <a:graphicData uri="http://schemas.openxmlformats.org/presentationml/2006/ole">
            <mc:AlternateContent xmlns:mc="http://schemas.openxmlformats.org/markup-compatibility/2006">
              <mc:Choice xmlns:v="urn:schemas-microsoft-com:vml" Requires="v">
                <p:oleObj name="Document" r:id="rId3" imgW="9252360" imgH="4864680" progId="Word.Document.8">
                  <p:embed/>
                </p:oleObj>
              </mc:Choice>
              <mc:Fallback>
                <p:oleObj name="Document" r:id="rId3" imgW="9252360" imgH="4864680" progId="Word.Document.8">
                  <p:embed/>
                  <p:pic>
                    <p:nvPicPr>
                      <p:cNvPr id="0" name="Object 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838" y="1371600"/>
                        <a:ext cx="9240838" cy="4862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388" name="Text Box 4">
            <a:extLst>
              <a:ext uri="{FF2B5EF4-FFF2-40B4-BE49-F238E27FC236}">
                <a16:creationId xmlns:a16="http://schemas.microsoft.com/office/drawing/2014/main" id="{7EBAF07B-BCCD-4860-A257-3CC101DE3F5F}"/>
              </a:ext>
            </a:extLst>
          </p:cNvPr>
          <p:cNvSpPr txBox="1">
            <a:spLocks noChangeArrowheads="1"/>
          </p:cNvSpPr>
          <p:nvPr/>
        </p:nvSpPr>
        <p:spPr bwMode="auto">
          <a:xfrm>
            <a:off x="1143000" y="6096000"/>
            <a:ext cx="5029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eaLnBrk="0" fontAlgn="base" hangingPunct="0">
              <a:spcBef>
                <a:spcPct val="0"/>
              </a:spcBef>
              <a:spcAft>
                <a:spcPct val="0"/>
              </a:spcAft>
              <a:defRPr sz="2400">
                <a:solidFill>
                  <a:schemeClr val="tx1"/>
                </a:solidFill>
                <a:latin typeface="Times New Roman" panose="02020603050405020304" pitchFamily="18" charset="0"/>
              </a:defRPr>
            </a:lvl6pPr>
            <a:lvl7pPr marL="3200400" defTabSz="762000" eaLnBrk="0" fontAlgn="base" hangingPunct="0">
              <a:spcBef>
                <a:spcPct val="0"/>
              </a:spcBef>
              <a:spcAft>
                <a:spcPct val="0"/>
              </a:spcAft>
              <a:defRPr sz="2400">
                <a:solidFill>
                  <a:schemeClr val="tx1"/>
                </a:solidFill>
                <a:latin typeface="Times New Roman" panose="02020603050405020304" pitchFamily="18" charset="0"/>
              </a:defRPr>
            </a:lvl7pPr>
            <a:lvl8pPr marL="3657600" defTabSz="762000" eaLnBrk="0" fontAlgn="base" hangingPunct="0">
              <a:spcBef>
                <a:spcPct val="0"/>
              </a:spcBef>
              <a:spcAft>
                <a:spcPct val="0"/>
              </a:spcAft>
              <a:defRPr sz="2400">
                <a:solidFill>
                  <a:schemeClr val="tx1"/>
                </a:solidFill>
                <a:latin typeface="Times New Roman" panose="02020603050405020304" pitchFamily="18" charset="0"/>
              </a:defRPr>
            </a:lvl8pPr>
            <a:lvl9pPr marL="4114800" defTabSz="7620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fr-FR" altLang="fr-FR" sz="1800">
                <a:latin typeface="Arial" panose="020B0604020202020204" pitchFamily="34" charset="0"/>
              </a:rPr>
              <a:t>E = ECRITURE;  L = LECTURE</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3">
            <a:extLst>
              <a:ext uri="{FF2B5EF4-FFF2-40B4-BE49-F238E27FC236}">
                <a16:creationId xmlns:a16="http://schemas.microsoft.com/office/drawing/2014/main" id="{5123C2D7-9C98-4040-87B6-246D92BA4EC9}"/>
              </a:ext>
            </a:extLst>
          </p:cNvPr>
          <p:cNvSpPr>
            <a:spLocks noGrp="1"/>
          </p:cNvSpPr>
          <p:nvPr>
            <p:ph type="sldNum" sz="quarter" idx="10"/>
          </p:nvPr>
        </p:nvSpPr>
        <p:spPr/>
        <p:txBody>
          <a:bodyPr/>
          <a:lstStyle/>
          <a:p>
            <a:fld id="{59FCC0CE-7FAF-4219-B17E-C5736F9634FD}" type="slidenum">
              <a:rPr lang="fr-FR" altLang="fr-FR"/>
              <a:pPr/>
              <a:t>9</a:t>
            </a:fld>
            <a:endParaRPr lang="fr-FR" altLang="fr-FR"/>
          </a:p>
        </p:txBody>
      </p:sp>
      <p:sp>
        <p:nvSpPr>
          <p:cNvPr id="18434" name="Rectangle 2">
            <a:extLst>
              <a:ext uri="{FF2B5EF4-FFF2-40B4-BE49-F238E27FC236}">
                <a16:creationId xmlns:a16="http://schemas.microsoft.com/office/drawing/2014/main" id="{963FF1BB-A224-43C4-97DC-732378DFE1B9}"/>
              </a:ext>
            </a:extLst>
          </p:cNvPr>
          <p:cNvSpPr>
            <a:spLocks noGrp="1" noChangeArrowheads="1"/>
          </p:cNvSpPr>
          <p:nvPr>
            <p:ph type="title"/>
          </p:nvPr>
        </p:nvSpPr>
        <p:spPr>
          <a:ln/>
        </p:spPr>
        <p:txBody>
          <a:bodyPr/>
          <a:lstStyle/>
          <a:p>
            <a:r>
              <a:rPr lang="fr-FR" altLang="fr-FR"/>
              <a:t>Variables utilisables dans les POEs</a:t>
            </a:r>
          </a:p>
        </p:txBody>
      </p:sp>
      <p:graphicFrame>
        <p:nvGraphicFramePr>
          <p:cNvPr id="18435" name="Object 3">
            <a:extLst>
              <a:ext uri="{FF2B5EF4-FFF2-40B4-BE49-F238E27FC236}">
                <a16:creationId xmlns:a16="http://schemas.microsoft.com/office/drawing/2014/main" id="{3A0C3BD5-CEFB-4389-95E5-59EE79689C43}"/>
              </a:ext>
            </a:extLst>
          </p:cNvPr>
          <p:cNvGraphicFramePr>
            <a:graphicFrameLocks/>
          </p:cNvGraphicFramePr>
          <p:nvPr/>
        </p:nvGraphicFramePr>
        <p:xfrm>
          <a:off x="1062038" y="2262188"/>
          <a:ext cx="6467475" cy="1905000"/>
        </p:xfrm>
        <a:graphic>
          <a:graphicData uri="http://schemas.openxmlformats.org/presentationml/2006/ole">
            <mc:AlternateContent xmlns:mc="http://schemas.openxmlformats.org/markup-compatibility/2006">
              <mc:Choice xmlns:v="urn:schemas-microsoft-com:vml" Requires="v">
                <p:oleObj name="Document" r:id="rId3" imgW="6559200" imgH="1938600" progId="Word.Document.8">
                  <p:embed/>
                </p:oleObj>
              </mc:Choice>
              <mc:Fallback>
                <p:oleObj name="Document" r:id="rId3" imgW="6559200" imgH="1938600" progId="Word.Document.8">
                  <p:embed/>
                  <p:pic>
                    <p:nvPicPr>
                      <p:cNvPr id="0" name="Object 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2038" y="2262188"/>
                        <a:ext cx="6467475"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436" name="Rectangle 4">
            <a:extLst>
              <a:ext uri="{FF2B5EF4-FFF2-40B4-BE49-F238E27FC236}">
                <a16:creationId xmlns:a16="http://schemas.microsoft.com/office/drawing/2014/main" id="{60C23DB9-3E3A-4673-837D-2089DB6020AE}"/>
              </a:ext>
            </a:extLst>
          </p:cNvPr>
          <p:cNvSpPr>
            <a:spLocks noChangeArrowheads="1"/>
          </p:cNvSpPr>
          <p:nvPr/>
        </p:nvSpPr>
        <p:spPr bwMode="auto">
          <a:xfrm>
            <a:off x="457200" y="4175125"/>
            <a:ext cx="39084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eaLnBrk="0" fontAlgn="base" hangingPunct="0">
              <a:spcBef>
                <a:spcPct val="0"/>
              </a:spcBef>
              <a:spcAft>
                <a:spcPct val="0"/>
              </a:spcAft>
              <a:defRPr sz="2400">
                <a:solidFill>
                  <a:schemeClr val="tx1"/>
                </a:solidFill>
                <a:latin typeface="Times New Roman" panose="02020603050405020304" pitchFamily="18" charset="0"/>
              </a:defRPr>
            </a:lvl6pPr>
            <a:lvl7pPr marL="3200400" defTabSz="762000" eaLnBrk="0" fontAlgn="base" hangingPunct="0">
              <a:spcBef>
                <a:spcPct val="0"/>
              </a:spcBef>
              <a:spcAft>
                <a:spcPct val="0"/>
              </a:spcAft>
              <a:defRPr sz="2400">
                <a:solidFill>
                  <a:schemeClr val="tx1"/>
                </a:solidFill>
                <a:latin typeface="Times New Roman" panose="02020603050405020304" pitchFamily="18" charset="0"/>
              </a:defRPr>
            </a:lvl7pPr>
            <a:lvl8pPr marL="3657600" defTabSz="762000" eaLnBrk="0" fontAlgn="base" hangingPunct="0">
              <a:spcBef>
                <a:spcPct val="0"/>
              </a:spcBef>
              <a:spcAft>
                <a:spcPct val="0"/>
              </a:spcAft>
              <a:defRPr sz="2400">
                <a:solidFill>
                  <a:schemeClr val="tx1"/>
                </a:solidFill>
                <a:latin typeface="Times New Roman" panose="02020603050405020304" pitchFamily="18" charset="0"/>
              </a:defRPr>
            </a:lvl8pPr>
            <a:lvl9pPr marL="4114800" defTabSz="762000" eaLnBrk="0" fontAlgn="base" hangingPunct="0">
              <a:spcBef>
                <a:spcPct val="0"/>
              </a:spcBef>
              <a:spcAft>
                <a:spcPct val="0"/>
              </a:spcAft>
              <a:defRPr sz="2400">
                <a:solidFill>
                  <a:schemeClr val="tx1"/>
                </a:solidFill>
                <a:latin typeface="Times New Roman" panose="02020603050405020304" pitchFamily="18" charset="0"/>
              </a:defRPr>
            </a:lvl9pPr>
          </a:lstStyle>
          <a:p>
            <a:r>
              <a:rPr lang="fr-FR" altLang="fr-FR" b="1">
                <a:latin typeface="Arial" panose="020B0604020202020204" pitchFamily="34" charset="0"/>
              </a:rPr>
              <a:t>CONSTANT et/ou RETAIN</a:t>
            </a:r>
          </a:p>
        </p:txBody>
      </p:sp>
      <p:sp>
        <p:nvSpPr>
          <p:cNvPr id="18437" name="Rectangle 5">
            <a:extLst>
              <a:ext uri="{FF2B5EF4-FFF2-40B4-BE49-F238E27FC236}">
                <a16:creationId xmlns:a16="http://schemas.microsoft.com/office/drawing/2014/main" id="{FC47FB9F-D815-4CFF-BE0C-2C907FEC55F0}"/>
              </a:ext>
            </a:extLst>
          </p:cNvPr>
          <p:cNvSpPr>
            <a:spLocks noChangeArrowheads="1"/>
          </p:cNvSpPr>
          <p:nvPr/>
        </p:nvSpPr>
        <p:spPr bwMode="auto">
          <a:xfrm>
            <a:off x="517525" y="4776788"/>
            <a:ext cx="5975350"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eaLnBrk="0" fontAlgn="base" hangingPunct="0">
              <a:spcBef>
                <a:spcPct val="0"/>
              </a:spcBef>
              <a:spcAft>
                <a:spcPct val="0"/>
              </a:spcAft>
              <a:defRPr sz="2400">
                <a:solidFill>
                  <a:schemeClr val="tx1"/>
                </a:solidFill>
                <a:latin typeface="Times New Roman" panose="02020603050405020304" pitchFamily="18" charset="0"/>
              </a:defRPr>
            </a:lvl6pPr>
            <a:lvl7pPr marL="3200400" defTabSz="762000" eaLnBrk="0" fontAlgn="base" hangingPunct="0">
              <a:spcBef>
                <a:spcPct val="0"/>
              </a:spcBef>
              <a:spcAft>
                <a:spcPct val="0"/>
              </a:spcAft>
              <a:defRPr sz="2400">
                <a:solidFill>
                  <a:schemeClr val="tx1"/>
                </a:solidFill>
                <a:latin typeface="Times New Roman" panose="02020603050405020304" pitchFamily="18" charset="0"/>
              </a:defRPr>
            </a:lvl7pPr>
            <a:lvl8pPr marL="3657600" defTabSz="762000" eaLnBrk="0" fontAlgn="base" hangingPunct="0">
              <a:spcBef>
                <a:spcPct val="0"/>
              </a:spcBef>
              <a:spcAft>
                <a:spcPct val="0"/>
              </a:spcAft>
              <a:defRPr sz="2400">
                <a:solidFill>
                  <a:schemeClr val="tx1"/>
                </a:solidFill>
                <a:latin typeface="Times New Roman" panose="02020603050405020304" pitchFamily="18" charset="0"/>
              </a:defRPr>
            </a:lvl8pPr>
            <a:lvl9pPr marL="4114800" defTabSz="762000" eaLnBrk="0" fontAlgn="base" hangingPunct="0">
              <a:spcBef>
                <a:spcPct val="0"/>
              </a:spcBef>
              <a:spcAft>
                <a:spcPct val="0"/>
              </a:spcAft>
              <a:defRPr sz="2400">
                <a:solidFill>
                  <a:schemeClr val="tx1"/>
                </a:solidFill>
                <a:latin typeface="Times New Roman" panose="02020603050405020304" pitchFamily="18" charset="0"/>
              </a:defRPr>
            </a:lvl9pPr>
          </a:lstStyle>
          <a:p>
            <a:r>
              <a:rPr lang="fr-FR" altLang="fr-FR" sz="1800">
                <a:latin typeface="Arial" panose="020B0604020202020204" pitchFamily="34" charset="0"/>
              </a:rPr>
              <a:t>CONSTANT - Constantes</a:t>
            </a:r>
          </a:p>
          <a:p>
            <a:endParaRPr lang="fr-FR" altLang="fr-FR" sz="1800">
              <a:latin typeface="Arial" panose="020B0604020202020204" pitchFamily="34" charset="0"/>
            </a:endParaRPr>
          </a:p>
          <a:p>
            <a:r>
              <a:rPr lang="fr-FR" altLang="fr-FR" sz="1800">
                <a:latin typeface="Arial" panose="020B0604020202020204" pitchFamily="34" charset="0"/>
              </a:rPr>
              <a:t>RETAIN - La valeur de la variable est stockée (Mémoire) </a:t>
            </a:r>
          </a:p>
        </p:txBody>
      </p:sp>
    </p:spTree>
  </p:cSld>
  <p:clrMapOvr>
    <a:masterClrMapping/>
  </p:clrMapOvr>
  <p:transition/>
</p:sld>
</file>

<file path=ppt/theme/theme1.xml><?xml version="1.0" encoding="utf-8"?>
<a:theme xmlns:a="http://schemas.openxmlformats.org/drawingml/2006/main" name="Hell.pot">
  <a:themeElements>
    <a:clrScheme name="">
      <a:dk1>
        <a:srgbClr val="000000"/>
      </a:dk1>
      <a:lt1>
        <a:srgbClr val="C1CEFF"/>
      </a:lt1>
      <a:dk2>
        <a:srgbClr val="000000"/>
      </a:dk2>
      <a:lt2>
        <a:srgbClr val="919191"/>
      </a:lt2>
      <a:accent1>
        <a:srgbClr val="618FFD"/>
      </a:accent1>
      <a:accent2>
        <a:srgbClr val="00AE00"/>
      </a:accent2>
      <a:accent3>
        <a:srgbClr val="DDE3FF"/>
      </a:accent3>
      <a:accent4>
        <a:srgbClr val="000000"/>
      </a:accent4>
      <a:accent5>
        <a:srgbClr val="B7C6FE"/>
      </a:accent5>
      <a:accent6>
        <a:srgbClr val="009D00"/>
      </a:accent6>
      <a:hlink>
        <a:srgbClr val="FC0128"/>
      </a:hlink>
      <a:folHlink>
        <a:srgbClr val="CECECE"/>
      </a:folHlink>
    </a:clrScheme>
    <a:fontScheme name="Hell.po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altLang="fr-FR"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altLang="fr-FR"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Hell.pot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Hell.po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Hell.pot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Hell.pot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Hell.pot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Hell.pot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Hell.pot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D:\Programme\MSOffice\Vorlagen\Hell.pot</Template>
  <TotalTime>1001</TotalTime>
  <Pages>2</Pages>
  <Words>2939</Words>
  <Application>Microsoft Office PowerPoint</Application>
  <PresentationFormat>Affichage à l'écran (4:3)</PresentationFormat>
  <Paragraphs>567</Paragraphs>
  <Slides>34</Slides>
  <Notes>27</Notes>
  <HiddenSlides>0</HiddenSlides>
  <MMClips>0</MMClips>
  <ScaleCrop>false</ScaleCrop>
  <HeadingPairs>
    <vt:vector size="8" baseType="variant">
      <vt:variant>
        <vt:lpstr>Polices utilisées</vt:lpstr>
      </vt:variant>
      <vt:variant>
        <vt:i4>5</vt:i4>
      </vt:variant>
      <vt:variant>
        <vt:lpstr>Thème</vt:lpstr>
      </vt:variant>
      <vt:variant>
        <vt:i4>1</vt:i4>
      </vt:variant>
      <vt:variant>
        <vt:lpstr>Serveurs OLE incorporés</vt:lpstr>
      </vt:variant>
      <vt:variant>
        <vt:i4>3</vt:i4>
      </vt:variant>
      <vt:variant>
        <vt:lpstr>Titres des diapositives</vt:lpstr>
      </vt:variant>
      <vt:variant>
        <vt:i4>34</vt:i4>
      </vt:variant>
    </vt:vector>
  </HeadingPairs>
  <TitlesOfParts>
    <vt:vector size="43" baseType="lpstr">
      <vt:lpstr>Times New Roman</vt:lpstr>
      <vt:lpstr>Arial</vt:lpstr>
      <vt:lpstr>Lenze Logo</vt:lpstr>
      <vt:lpstr>CB Helvetica Condensed Bold</vt:lpstr>
      <vt:lpstr>Futura XBlk BT</vt:lpstr>
      <vt:lpstr>Hell.pot</vt:lpstr>
      <vt:lpstr>Document Microsoft Word</vt:lpstr>
      <vt:lpstr>CorelPhotoPaint.Image.8</vt:lpstr>
      <vt:lpstr>Image Micrografx Picture Publisher 7</vt:lpstr>
      <vt:lpstr>Présentation PowerPoint</vt:lpstr>
      <vt:lpstr>Que contient la norme IEC 1131 ?</vt:lpstr>
      <vt:lpstr>Informations générales sur l’IEC 1131-3</vt:lpstr>
      <vt:lpstr>Avantages de la norme IEC 1131-3</vt:lpstr>
      <vt:lpstr>Unité de programmation (POE)</vt:lpstr>
      <vt:lpstr>Fonctions et blocs fonctionnels standards</vt:lpstr>
      <vt:lpstr>Appel mutuel entre POEs</vt:lpstr>
      <vt:lpstr>Les variables</vt:lpstr>
      <vt:lpstr>Variables utilisables dans les POEs</vt:lpstr>
      <vt:lpstr>Les types de données standards</vt:lpstr>
      <vt:lpstr>Types de données définies</vt:lpstr>
      <vt:lpstr>Adressage</vt:lpstr>
      <vt:lpstr>Déroulement d’une commande</vt:lpstr>
      <vt:lpstr>Les langages de programmation  de la norme der IEC1131-3</vt:lpstr>
      <vt:lpstr>Les 5 langages de la norme IEC 1131-3</vt:lpstr>
      <vt:lpstr>Liste d ’instructions (IL)</vt:lpstr>
      <vt:lpstr>Langage IL</vt:lpstr>
      <vt:lpstr>Langage IL: Principaux opérateurs</vt:lpstr>
      <vt:lpstr>Langage IL: Branchement et Appel </vt:lpstr>
      <vt:lpstr>Texte structuré (ST)</vt:lpstr>
      <vt:lpstr>Langage ST</vt:lpstr>
      <vt:lpstr>Présentation PowerPoint</vt:lpstr>
      <vt:lpstr>Langage ST: Sélecteurs de branches</vt:lpstr>
      <vt:lpstr>Langage ST: Opérateurs d’itérations</vt:lpstr>
      <vt:lpstr>Langage ST: Appel de fonctions et de blocs fonctionnels</vt:lpstr>
      <vt:lpstr>Présentation PowerPoint</vt:lpstr>
      <vt:lpstr>Langage LD</vt:lpstr>
      <vt:lpstr>Langage LD</vt:lpstr>
      <vt:lpstr>LD: Schéma de base à connaître.</vt:lpstr>
      <vt:lpstr>Langage FDB</vt:lpstr>
      <vt:lpstr>Langage FDB: Fonction de base</vt:lpstr>
      <vt:lpstr>Langage SFC</vt:lpstr>
      <vt:lpstr>Implantation d’une analyse GRAFCET dans un API</vt:lpstr>
      <vt:lpstr>Implantation d’une analyse GRAFCET dans un automate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Kein Folientitel</dc:title>
  <dc:subject/>
  <dc:creator>Eberhard Geitz</dc:creator>
  <cp:keywords/>
  <dc:description/>
  <cp:lastModifiedBy>Cousin Hub</cp:lastModifiedBy>
  <cp:revision>73</cp:revision>
  <cp:lastPrinted>1999-01-19T15:30:21Z</cp:lastPrinted>
  <dcterms:created xsi:type="dcterms:W3CDTF">1997-06-17T13:28:17Z</dcterms:created>
  <dcterms:modified xsi:type="dcterms:W3CDTF">2021-04-25T18:51:34Z</dcterms:modified>
</cp:coreProperties>
</file>