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33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0000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CC0099"/>
    <a:srgbClr val="996633"/>
    <a:srgbClr val="FFFFFF"/>
    <a:srgbClr val="FF0000"/>
    <a:srgbClr val="FFFF00"/>
    <a:srgbClr val="00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75" d="100"/>
          <a:sy n="75" d="100"/>
        </p:scale>
        <p:origin x="-2172" y="-4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>
            <a:extLst>
              <a:ext uri="{FF2B5EF4-FFF2-40B4-BE49-F238E27FC236}">
                <a16:creationId xmlns:a16="http://schemas.microsoft.com/office/drawing/2014/main" id="{FFB5AF64-11C7-42CE-BF33-B9A04023EE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1" name="Rectangle 1027">
            <a:extLst>
              <a:ext uri="{FF2B5EF4-FFF2-40B4-BE49-F238E27FC236}">
                <a16:creationId xmlns:a16="http://schemas.microsoft.com/office/drawing/2014/main" id="{41A42B28-60AA-437B-9B70-F13D1D48FE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2" name="Rectangle 1028">
            <a:extLst>
              <a:ext uri="{FF2B5EF4-FFF2-40B4-BE49-F238E27FC236}">
                <a16:creationId xmlns:a16="http://schemas.microsoft.com/office/drawing/2014/main" id="{8AE3E9C8-6573-4354-8D44-A6F8FA727F1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3" name="Rectangle 1029">
            <a:extLst>
              <a:ext uri="{FF2B5EF4-FFF2-40B4-BE49-F238E27FC236}">
                <a16:creationId xmlns:a16="http://schemas.microsoft.com/office/drawing/2014/main" id="{C82F4057-59B8-4187-8147-556F362805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75A971-2AB5-4BAA-BE98-9BFCC294304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90D37AA-1B68-4A47-8F80-B1044E0F75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6E2B694-C916-4F1F-A239-87A981D6C8F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E0A9732F-E3E2-4781-BF3D-BDE874A347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FBE6D31-822C-401D-B854-81F1493DF9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F80EA39-64EC-4A87-A27E-094E7ADF81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B600A891-E9AD-4EEE-83DB-EB28568B0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</a:defRPr>
            </a:lvl1pPr>
          </a:lstStyle>
          <a:p>
            <a:fld id="{4E50EE8C-4349-4912-BD0E-E9BD6FF7077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380176AD-14EA-44BF-B415-C58EFF366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fld id="{27C9645D-E9E7-4B78-9580-0386687459E4}" type="slidenum">
              <a:rPr lang="fr-FR" altLang="fr-FR" sz="1200" b="0">
                <a:solidFill>
                  <a:schemeClr val="tx1"/>
                </a:solidFill>
              </a:rPr>
              <a:pPr/>
              <a:t>1</a:t>
            </a:fld>
            <a:endParaRPr lang="fr-FR" altLang="fr-FR" sz="1200" b="0">
              <a:solidFill>
                <a:schemeClr val="tx1"/>
              </a:solidFill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5945701F-B792-430B-A401-D1AA43833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597FB07F-CB03-4BBE-B4BE-0F9A1088A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/>
              <a:t>Ici changement d ’une lampe à changer avec l ’utilisation d ’une échelle, ce qui permet d ’observer qu ’une activité à priori simple peut , avec peu de contrainte, avoir des conséquences graves.</a:t>
            </a:r>
          </a:p>
          <a:p>
            <a:pPr eaLnBrk="1" hangingPunct="1"/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5E67E4F8-928F-4538-A0F2-6A49B44BB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fld id="{CC3E3173-A370-4288-916E-B69476F99E35}" type="slidenum">
              <a:rPr lang="fr-FR" altLang="fr-FR" sz="1200" b="0">
                <a:solidFill>
                  <a:schemeClr val="tx1"/>
                </a:solidFill>
              </a:rPr>
              <a:pPr/>
              <a:t>2</a:t>
            </a:fld>
            <a:endParaRPr lang="fr-FR" altLang="fr-FR" sz="1200" b="0">
              <a:solidFill>
                <a:schemeClr val="tx1"/>
              </a:solidFill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6923A345-30F5-49FE-A469-35A150C33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AB74C3E9-DC3F-4B80-8B03-B80C1ED12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r-FR" altLang="fr-FR" b="1"/>
              <a:t>On donne :</a:t>
            </a:r>
          </a:p>
          <a:p>
            <a:pPr eaLnBrk="1" hangingPunct="1"/>
            <a:endParaRPr lang="fr-FR" altLang="fr-FR" b="1"/>
          </a:p>
          <a:p>
            <a:pPr eaLnBrk="1" hangingPunct="1"/>
            <a:r>
              <a:rPr lang="fr-FR" altLang="fr-FR" b="1"/>
              <a:t> </a:t>
            </a:r>
          </a:p>
        </p:txBody>
      </p:sp>
      <p:sp>
        <p:nvSpPr>
          <p:cNvPr id="102405" name="Text Box 4">
            <a:extLst>
              <a:ext uri="{FF2B5EF4-FFF2-40B4-BE49-F238E27FC236}">
                <a16:creationId xmlns:a16="http://schemas.microsoft.com/office/drawing/2014/main" id="{F745D482-8429-4728-9000-477526BE4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47800"/>
            <a:ext cx="2035175" cy="3968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r-FR" altLang="fr-FR" sz="2000" b="0">
                <a:solidFill>
                  <a:srgbClr val="0000FF"/>
                </a:solidFill>
                <a:sym typeface="Wingdings" panose="05000000000000000000" pitchFamily="2" charset="2"/>
              </a:rPr>
              <a:t></a:t>
            </a:r>
            <a:r>
              <a:rPr lang="fr-FR" altLang="fr-FR" sz="200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altLang="fr-FR" sz="2000" i="1" u="sng">
                <a:solidFill>
                  <a:schemeClr val="tx1"/>
                </a:solidFill>
              </a:rPr>
              <a:t>Liste des fait</a:t>
            </a:r>
            <a:r>
              <a:rPr lang="fr-FR" altLang="fr-FR" sz="200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102406" name="Text Box 5">
            <a:extLst>
              <a:ext uri="{FF2B5EF4-FFF2-40B4-BE49-F238E27FC236}">
                <a16:creationId xmlns:a16="http://schemas.microsoft.com/office/drawing/2014/main" id="{ECDA243B-09DB-4F20-8C0F-00915F7F3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800600"/>
            <a:ext cx="4724400" cy="19177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fr-FR" altLang="fr-FR" sz="1200" b="0">
                <a:solidFill>
                  <a:schemeClr val="tx1"/>
                </a:solidFill>
              </a:rPr>
              <a:t>Chute du salarié sur la tête.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Fracture du rocher.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Échelle tombe.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Échelle en appui sur l ’angle de l ’armoire.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Échelle ne porte pas sur le mur.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Salarié sur l ’échelle.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Armoire métallique sous la lampe.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Pieds de l ’échelle ripent.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Échelle pivote.</a:t>
            </a:r>
          </a:p>
          <a:p>
            <a:r>
              <a:rPr lang="fr-FR" altLang="fr-FR" sz="1200" b="0">
                <a:solidFill>
                  <a:schemeClr val="accent2"/>
                </a:solidFill>
                <a:sym typeface="Wingdings" panose="05000000000000000000" pitchFamily="2" charset="2"/>
              </a:rPr>
              <a:t></a:t>
            </a:r>
            <a:r>
              <a:rPr lang="fr-FR" altLang="fr-FR" sz="1200" b="0">
                <a:solidFill>
                  <a:schemeClr val="tx1"/>
                </a:solidFill>
              </a:rPr>
              <a:t> Changement de la lampe.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DF4FE3-C21F-41AF-843F-7F21F4E62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B02-0335-4CF9-9D53-F742A23F71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FA5E21-DFDD-4BAC-8311-88D816860A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A0F2B-7306-4A33-8556-83D8FEAF357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1892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DF46DB-F141-4C13-8004-631991736C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E3D33D-A0C2-4C46-A5D9-D249333F2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0177D4-AEB4-439F-9A08-B90523BEE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11241-CDF8-4AF8-8C5E-F30C6FB104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847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E6FF4B-506C-43DD-B3AC-7542CFE64A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6708EC-D107-42A0-967A-D52F656A89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792B7-FDA5-4DDE-8319-FCDD15C28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70BD2-C3A7-43D8-BD98-D07B6A06847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941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4F01A4-B5D7-43AE-9864-1907C5E9D4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0E945A-09FA-4D5B-B309-0DB6211B2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DF415B-9DA4-4D2E-B09E-EA1463588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C8FA3-73EB-4588-9512-934D6E5D71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67534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BDDB1D2-76F8-4641-86A2-7589905B93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E63166C-6E53-48D7-88D1-469BA93CF5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9161BFD-CAA9-4B7C-B949-D70CA2A7E5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4FD90-2A99-4125-96EE-9384733A16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820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0DB114-EB49-459F-A35A-4D44B5FC2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D2158-5756-45AD-8D46-F5BDDA845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A32144-A49F-48BF-99B2-A09C41477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791F8-D94A-4A14-8BE4-22FDFBA9A45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67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2778C1-AFE8-4304-B7E0-3EC4D2424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75EA70-CBFF-4121-BD67-DB5036325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D27B5F-D57C-4A21-90AE-FED6E5EF7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5E525-346F-43D1-9F48-5C5946F0037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130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D80D99-F4C0-43BC-B348-CFA1E33B8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756E75-6D84-4586-9FC8-728177D75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9E6E1B-EB55-4597-AFA5-7F261AE4B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E252F-E0F4-4C34-93A9-54BD190EDDB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834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5EFEAF-D81F-4E71-AB05-32AC1D5B8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A729A4A-BCC0-4D92-9157-FD506D824B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27C8AB3-A690-42FE-AC85-44D9718D0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F3E5D2-ABA7-47F7-AF08-57439B372F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358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D3B2E4-695A-413A-A471-F6AFAE17DD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CDB1CE-6F02-4898-8DDC-8F2DFCEB6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22CF9C-E75A-4E6A-B530-08B09495A2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016FD-58D4-4644-AB12-A4C71929509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6595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B0F8930-317B-4A24-B060-9416872870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B07A561-EC60-4090-9276-AA5FC01E1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5BD0B9-78C2-4C8E-A8AB-02A9C89192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79B03-F4EC-4D4F-9E89-59807A1C91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697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8D6E44-BA49-4FED-8D57-91F5FBAE4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7924D7-8AD7-45DF-A722-D3E704904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C945C-AAB1-4F50-BBEB-4B1EB52CE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BE189-58A7-47ED-A0F8-D60D4CDED3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610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029310-C0B4-4E19-8510-22CAC53804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F5CC36-BBFD-4277-947E-2600055CF4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5B6C74-3498-4EAB-AD75-B7E19ADCD3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60481-9E76-4BCD-AEE6-49C314370B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092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711EFC1-52C1-484C-83DD-2DB84C31C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AFB0B14-D9BC-4B86-A2FB-A4AACC362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93B0DA-A837-46BF-A52C-0944ABBE15B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20BCBC-9CD6-4C9C-BC34-6C6D132C04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D0332A-7C7E-49FB-98CA-A980849349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</a:defRPr>
            </a:lvl1pPr>
          </a:lstStyle>
          <a:p>
            <a:fld id="{806DFD05-6D32-4E78-B9A3-D50820EE991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u numéro de diapositive 3">
            <a:extLst>
              <a:ext uri="{FF2B5EF4-FFF2-40B4-BE49-F238E27FC236}">
                <a16:creationId xmlns:a16="http://schemas.microsoft.com/office/drawing/2014/main" id="{637B4A91-EBA8-4E94-863E-1079D077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fld id="{5C85DA55-CDB2-4B39-92C9-1905B82054E4}" type="slidenum">
              <a:rPr lang="fr-FR" altLang="fr-FR" sz="1400" b="0">
                <a:solidFill>
                  <a:schemeClr val="tx1"/>
                </a:solidFill>
              </a:rPr>
              <a:pPr/>
              <a:t>1</a:t>
            </a:fld>
            <a:endParaRPr lang="fr-FR" altLang="fr-FR" sz="1400" b="0">
              <a:solidFill>
                <a:schemeClr val="tx1"/>
              </a:solidFill>
            </a:endParaRPr>
          </a:p>
        </p:txBody>
      </p:sp>
      <p:sp>
        <p:nvSpPr>
          <p:cNvPr id="166914" name="Text Box 2">
            <a:extLst>
              <a:ext uri="{FF2B5EF4-FFF2-40B4-BE49-F238E27FC236}">
                <a16:creationId xmlns:a16="http://schemas.microsoft.com/office/drawing/2014/main" id="{499D9650-C86B-4CF0-8A82-F7DB2DE57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743200"/>
            <a:ext cx="7583488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fr-FR" altLang="fr-FR" sz="2000" b="0">
                <a:solidFill>
                  <a:schemeClr val="tx1"/>
                </a:solidFill>
              </a:rPr>
              <a:t>Dans une entreprise X à Caen, une lampe doit être changée dans l ’atelier B. Celle-ci se situe à 3,5 mètres de hauteur. Sous la lampe se trouve une armoire métallique.</a:t>
            </a:r>
          </a:p>
          <a:p>
            <a:pPr algn="just"/>
            <a:r>
              <a:rPr lang="fr-FR" altLang="fr-FR" sz="2000" b="0">
                <a:solidFill>
                  <a:schemeClr val="tx1"/>
                </a:solidFill>
              </a:rPr>
              <a:t>Monsieur Y, salarié dans l ’entreprise, prend une échelle pour changer la lampe. L ’armoire faisant obstacle, l ’échelle prend appui sur l ’angle de celle-ci et non sur le mur.</a:t>
            </a:r>
          </a:p>
          <a:p>
            <a:pPr algn="just"/>
            <a:r>
              <a:rPr lang="fr-FR" altLang="fr-FR" sz="2000" b="0">
                <a:solidFill>
                  <a:schemeClr val="tx1"/>
                </a:solidFill>
              </a:rPr>
              <a:t>Monsieur Y monte à l ’échelle, les pieds de l ’échelle ripent en pivotant sur l ’angle de l ’armoire et celui-ci tombe sur le sol, lui occasionnant une fracture du rocher.</a:t>
            </a: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243147E-6019-47F1-94EE-BC49A9288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09875"/>
            <a:ext cx="554038" cy="3508375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fr-FR" altLang="fr-FR" sz="1200">
              <a:solidFill>
                <a:schemeClr val="tx1"/>
              </a:solidFill>
            </a:endParaRPr>
          </a:p>
        </p:txBody>
      </p:sp>
      <p:sp>
        <p:nvSpPr>
          <p:cNvPr id="58373" name="Line 4">
            <a:extLst>
              <a:ext uri="{FF2B5EF4-FFF2-40B4-BE49-F238E27FC236}">
                <a16:creationId xmlns:a16="http://schemas.microsoft.com/office/drawing/2014/main" id="{03820DB5-3A76-412A-B522-F38EBCD14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318250"/>
            <a:ext cx="61880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8374" name="Line 5">
            <a:extLst>
              <a:ext uri="{FF2B5EF4-FFF2-40B4-BE49-F238E27FC236}">
                <a16:creationId xmlns:a16="http://schemas.microsoft.com/office/drawing/2014/main" id="{4524A973-8F19-4791-9E13-BC7BE5F70D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838200"/>
            <a:ext cx="0" cy="548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4BE81990-5088-42FF-ABBB-76016E4A92FF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514600"/>
            <a:ext cx="1676400" cy="3941763"/>
            <a:chOff x="1680" y="1392"/>
            <a:chExt cx="871" cy="1780"/>
          </a:xfrm>
        </p:grpSpPr>
        <p:grpSp>
          <p:nvGrpSpPr>
            <p:cNvPr id="58457" name="Group 7">
              <a:extLst>
                <a:ext uri="{FF2B5EF4-FFF2-40B4-BE49-F238E27FC236}">
                  <a16:creationId xmlns:a16="http://schemas.microsoft.com/office/drawing/2014/main" id="{E2FEB684-A5DE-40D7-BF4B-EC4B70DC6414}"/>
                </a:ext>
              </a:extLst>
            </p:cNvPr>
            <p:cNvGrpSpPr>
              <a:grpSpLocks/>
            </p:cNvGrpSpPr>
            <p:nvPr/>
          </p:nvGrpSpPr>
          <p:grpSpPr bwMode="auto">
            <a:xfrm rot="-84604">
              <a:off x="2064" y="1488"/>
              <a:ext cx="487" cy="1346"/>
              <a:chOff x="1065" y="1024"/>
              <a:chExt cx="487" cy="1346"/>
            </a:xfrm>
          </p:grpSpPr>
          <p:sp>
            <p:nvSpPr>
              <p:cNvPr id="58459" name="Freeform 8">
                <a:extLst>
                  <a:ext uri="{FF2B5EF4-FFF2-40B4-BE49-F238E27FC236}">
                    <a16:creationId xmlns:a16="http://schemas.microsoft.com/office/drawing/2014/main" id="{1B9390DF-6CB7-447A-8F95-49E049F373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1264"/>
                <a:ext cx="168" cy="235"/>
              </a:xfrm>
              <a:custGeom>
                <a:avLst/>
                <a:gdLst>
                  <a:gd name="T0" fmla="*/ 92 w 290"/>
                  <a:gd name="T1" fmla="*/ 87 h 354"/>
                  <a:gd name="T2" fmla="*/ 122 w 290"/>
                  <a:gd name="T3" fmla="*/ 72 h 354"/>
                  <a:gd name="T4" fmla="*/ 155 w 290"/>
                  <a:gd name="T5" fmla="*/ 63 h 354"/>
                  <a:gd name="T6" fmla="*/ 187 w 290"/>
                  <a:gd name="T7" fmla="*/ 63 h 354"/>
                  <a:gd name="T8" fmla="*/ 230 w 290"/>
                  <a:gd name="T9" fmla="*/ 71 h 354"/>
                  <a:gd name="T10" fmla="*/ 263 w 290"/>
                  <a:gd name="T11" fmla="*/ 89 h 354"/>
                  <a:gd name="T12" fmla="*/ 280 w 290"/>
                  <a:gd name="T13" fmla="*/ 115 h 354"/>
                  <a:gd name="T14" fmla="*/ 290 w 290"/>
                  <a:gd name="T15" fmla="*/ 148 h 354"/>
                  <a:gd name="T16" fmla="*/ 285 w 290"/>
                  <a:gd name="T17" fmla="*/ 186 h 354"/>
                  <a:gd name="T18" fmla="*/ 267 w 290"/>
                  <a:gd name="T19" fmla="*/ 232 h 354"/>
                  <a:gd name="T20" fmla="*/ 235 w 290"/>
                  <a:gd name="T21" fmla="*/ 275 h 354"/>
                  <a:gd name="T22" fmla="*/ 199 w 290"/>
                  <a:gd name="T23" fmla="*/ 308 h 354"/>
                  <a:gd name="T24" fmla="*/ 156 w 290"/>
                  <a:gd name="T25" fmla="*/ 333 h 354"/>
                  <a:gd name="T26" fmla="*/ 123 w 290"/>
                  <a:gd name="T27" fmla="*/ 346 h 354"/>
                  <a:gd name="T28" fmla="*/ 74 w 290"/>
                  <a:gd name="T29" fmla="*/ 354 h 354"/>
                  <a:gd name="T30" fmla="*/ 38 w 290"/>
                  <a:gd name="T31" fmla="*/ 349 h 354"/>
                  <a:gd name="T32" fmla="*/ 11 w 290"/>
                  <a:gd name="T33" fmla="*/ 329 h 354"/>
                  <a:gd name="T34" fmla="*/ 0 w 290"/>
                  <a:gd name="T35" fmla="*/ 298 h 354"/>
                  <a:gd name="T36" fmla="*/ 1 w 290"/>
                  <a:gd name="T37" fmla="*/ 260 h 354"/>
                  <a:gd name="T38" fmla="*/ 16 w 290"/>
                  <a:gd name="T39" fmla="*/ 211 h 354"/>
                  <a:gd name="T40" fmla="*/ 41 w 290"/>
                  <a:gd name="T41" fmla="*/ 170 h 354"/>
                  <a:gd name="T42" fmla="*/ 66 w 290"/>
                  <a:gd name="T43" fmla="*/ 124 h 354"/>
                  <a:gd name="T44" fmla="*/ 36 w 290"/>
                  <a:gd name="T45" fmla="*/ 72 h 354"/>
                  <a:gd name="T46" fmla="*/ 11 w 290"/>
                  <a:gd name="T47" fmla="*/ 49 h 354"/>
                  <a:gd name="T48" fmla="*/ 6 w 290"/>
                  <a:gd name="T49" fmla="*/ 41 h 354"/>
                  <a:gd name="T50" fmla="*/ 1 w 290"/>
                  <a:gd name="T51" fmla="*/ 35 h 354"/>
                  <a:gd name="T52" fmla="*/ 1 w 290"/>
                  <a:gd name="T53" fmla="*/ 28 h 354"/>
                  <a:gd name="T54" fmla="*/ 1 w 290"/>
                  <a:gd name="T55" fmla="*/ 20 h 354"/>
                  <a:gd name="T56" fmla="*/ 1 w 290"/>
                  <a:gd name="T57" fmla="*/ 13 h 354"/>
                  <a:gd name="T58" fmla="*/ 10 w 290"/>
                  <a:gd name="T59" fmla="*/ 8 h 354"/>
                  <a:gd name="T60" fmla="*/ 16 w 290"/>
                  <a:gd name="T61" fmla="*/ 3 h 354"/>
                  <a:gd name="T62" fmla="*/ 23 w 290"/>
                  <a:gd name="T63" fmla="*/ 3 h 354"/>
                  <a:gd name="T64" fmla="*/ 31 w 290"/>
                  <a:gd name="T65" fmla="*/ 0 h 354"/>
                  <a:gd name="T66" fmla="*/ 38 w 290"/>
                  <a:gd name="T67" fmla="*/ 0 h 354"/>
                  <a:gd name="T68" fmla="*/ 44 w 290"/>
                  <a:gd name="T69" fmla="*/ 0 h 354"/>
                  <a:gd name="T70" fmla="*/ 52 w 290"/>
                  <a:gd name="T71" fmla="*/ 3 h 354"/>
                  <a:gd name="T72" fmla="*/ 54 w 290"/>
                  <a:gd name="T73" fmla="*/ 12 h 354"/>
                  <a:gd name="T74" fmla="*/ 74 w 290"/>
                  <a:gd name="T75" fmla="*/ 51 h 354"/>
                  <a:gd name="T76" fmla="*/ 92 w 290"/>
                  <a:gd name="T77" fmla="*/ 87 h 35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0"/>
                  <a:gd name="T118" fmla="*/ 0 h 354"/>
                  <a:gd name="T119" fmla="*/ 290 w 290"/>
                  <a:gd name="T120" fmla="*/ 354 h 35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0" h="354">
                    <a:moveTo>
                      <a:pt x="92" y="87"/>
                    </a:moveTo>
                    <a:lnTo>
                      <a:pt x="122" y="72"/>
                    </a:lnTo>
                    <a:lnTo>
                      <a:pt x="155" y="63"/>
                    </a:lnTo>
                    <a:lnTo>
                      <a:pt x="187" y="63"/>
                    </a:lnTo>
                    <a:lnTo>
                      <a:pt x="230" y="71"/>
                    </a:lnTo>
                    <a:lnTo>
                      <a:pt x="263" y="89"/>
                    </a:lnTo>
                    <a:lnTo>
                      <a:pt x="280" y="115"/>
                    </a:lnTo>
                    <a:lnTo>
                      <a:pt x="290" y="148"/>
                    </a:lnTo>
                    <a:lnTo>
                      <a:pt x="285" y="186"/>
                    </a:lnTo>
                    <a:lnTo>
                      <a:pt x="267" y="232"/>
                    </a:lnTo>
                    <a:lnTo>
                      <a:pt x="235" y="275"/>
                    </a:lnTo>
                    <a:lnTo>
                      <a:pt x="199" y="308"/>
                    </a:lnTo>
                    <a:lnTo>
                      <a:pt x="156" y="333"/>
                    </a:lnTo>
                    <a:lnTo>
                      <a:pt x="123" y="346"/>
                    </a:lnTo>
                    <a:lnTo>
                      <a:pt x="74" y="354"/>
                    </a:lnTo>
                    <a:lnTo>
                      <a:pt x="38" y="349"/>
                    </a:lnTo>
                    <a:lnTo>
                      <a:pt x="11" y="329"/>
                    </a:lnTo>
                    <a:lnTo>
                      <a:pt x="0" y="298"/>
                    </a:lnTo>
                    <a:lnTo>
                      <a:pt x="1" y="260"/>
                    </a:lnTo>
                    <a:lnTo>
                      <a:pt x="16" y="211"/>
                    </a:lnTo>
                    <a:lnTo>
                      <a:pt x="41" y="170"/>
                    </a:lnTo>
                    <a:lnTo>
                      <a:pt x="66" y="124"/>
                    </a:lnTo>
                    <a:lnTo>
                      <a:pt x="36" y="72"/>
                    </a:lnTo>
                    <a:lnTo>
                      <a:pt x="11" y="49"/>
                    </a:lnTo>
                    <a:lnTo>
                      <a:pt x="6" y="41"/>
                    </a:lnTo>
                    <a:lnTo>
                      <a:pt x="1" y="35"/>
                    </a:lnTo>
                    <a:lnTo>
                      <a:pt x="1" y="28"/>
                    </a:lnTo>
                    <a:lnTo>
                      <a:pt x="1" y="20"/>
                    </a:lnTo>
                    <a:lnTo>
                      <a:pt x="1" y="13"/>
                    </a:lnTo>
                    <a:lnTo>
                      <a:pt x="10" y="8"/>
                    </a:lnTo>
                    <a:lnTo>
                      <a:pt x="16" y="3"/>
                    </a:lnTo>
                    <a:lnTo>
                      <a:pt x="23" y="3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4" y="0"/>
                    </a:lnTo>
                    <a:lnTo>
                      <a:pt x="52" y="3"/>
                    </a:lnTo>
                    <a:lnTo>
                      <a:pt x="54" y="12"/>
                    </a:lnTo>
                    <a:lnTo>
                      <a:pt x="74" y="51"/>
                    </a:lnTo>
                    <a:lnTo>
                      <a:pt x="92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0" name="Freeform 9">
                <a:extLst>
                  <a:ext uri="{FF2B5EF4-FFF2-40B4-BE49-F238E27FC236}">
                    <a16:creationId xmlns:a16="http://schemas.microsoft.com/office/drawing/2014/main" id="{DB2446A3-1C48-42F9-ADAC-00F1941CF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1298"/>
                <a:ext cx="239" cy="346"/>
              </a:xfrm>
              <a:custGeom>
                <a:avLst/>
                <a:gdLst>
                  <a:gd name="T0" fmla="*/ 363 w 412"/>
                  <a:gd name="T1" fmla="*/ 380 h 520"/>
                  <a:gd name="T2" fmla="*/ 412 w 412"/>
                  <a:gd name="T3" fmla="*/ 417 h 520"/>
                  <a:gd name="T4" fmla="*/ 402 w 412"/>
                  <a:gd name="T5" fmla="*/ 458 h 520"/>
                  <a:gd name="T6" fmla="*/ 284 w 412"/>
                  <a:gd name="T7" fmla="*/ 520 h 520"/>
                  <a:gd name="T8" fmla="*/ 173 w 412"/>
                  <a:gd name="T9" fmla="*/ 497 h 520"/>
                  <a:gd name="T10" fmla="*/ 152 w 412"/>
                  <a:gd name="T11" fmla="*/ 366 h 520"/>
                  <a:gd name="T12" fmla="*/ 124 w 412"/>
                  <a:gd name="T13" fmla="*/ 209 h 520"/>
                  <a:gd name="T14" fmla="*/ 93 w 412"/>
                  <a:gd name="T15" fmla="*/ 178 h 520"/>
                  <a:gd name="T16" fmla="*/ 79 w 412"/>
                  <a:gd name="T17" fmla="*/ 181 h 520"/>
                  <a:gd name="T18" fmla="*/ 71 w 412"/>
                  <a:gd name="T19" fmla="*/ 194 h 520"/>
                  <a:gd name="T20" fmla="*/ 70 w 412"/>
                  <a:gd name="T21" fmla="*/ 209 h 520"/>
                  <a:gd name="T22" fmla="*/ 70 w 412"/>
                  <a:gd name="T23" fmla="*/ 224 h 520"/>
                  <a:gd name="T24" fmla="*/ 65 w 412"/>
                  <a:gd name="T25" fmla="*/ 237 h 520"/>
                  <a:gd name="T26" fmla="*/ 50 w 412"/>
                  <a:gd name="T27" fmla="*/ 247 h 520"/>
                  <a:gd name="T28" fmla="*/ 37 w 412"/>
                  <a:gd name="T29" fmla="*/ 245 h 520"/>
                  <a:gd name="T30" fmla="*/ 27 w 412"/>
                  <a:gd name="T31" fmla="*/ 236 h 520"/>
                  <a:gd name="T32" fmla="*/ 27 w 412"/>
                  <a:gd name="T33" fmla="*/ 221 h 520"/>
                  <a:gd name="T34" fmla="*/ 27 w 412"/>
                  <a:gd name="T35" fmla="*/ 204 h 520"/>
                  <a:gd name="T36" fmla="*/ 27 w 412"/>
                  <a:gd name="T37" fmla="*/ 189 h 520"/>
                  <a:gd name="T38" fmla="*/ 42 w 412"/>
                  <a:gd name="T39" fmla="*/ 176 h 520"/>
                  <a:gd name="T40" fmla="*/ 50 w 412"/>
                  <a:gd name="T41" fmla="*/ 161 h 520"/>
                  <a:gd name="T42" fmla="*/ 63 w 412"/>
                  <a:gd name="T43" fmla="*/ 147 h 520"/>
                  <a:gd name="T44" fmla="*/ 63 w 412"/>
                  <a:gd name="T45" fmla="*/ 133 h 520"/>
                  <a:gd name="T46" fmla="*/ 50 w 412"/>
                  <a:gd name="T47" fmla="*/ 124 h 520"/>
                  <a:gd name="T48" fmla="*/ 37 w 412"/>
                  <a:gd name="T49" fmla="*/ 122 h 520"/>
                  <a:gd name="T50" fmla="*/ 20 w 412"/>
                  <a:gd name="T51" fmla="*/ 119 h 520"/>
                  <a:gd name="T52" fmla="*/ 2 w 412"/>
                  <a:gd name="T53" fmla="*/ 109 h 520"/>
                  <a:gd name="T54" fmla="*/ 0 w 412"/>
                  <a:gd name="T55" fmla="*/ 92 h 520"/>
                  <a:gd name="T56" fmla="*/ 10 w 412"/>
                  <a:gd name="T57" fmla="*/ 81 h 520"/>
                  <a:gd name="T58" fmla="*/ 23 w 412"/>
                  <a:gd name="T59" fmla="*/ 79 h 520"/>
                  <a:gd name="T60" fmla="*/ 42 w 412"/>
                  <a:gd name="T61" fmla="*/ 81 h 520"/>
                  <a:gd name="T62" fmla="*/ 55 w 412"/>
                  <a:gd name="T63" fmla="*/ 86 h 520"/>
                  <a:gd name="T64" fmla="*/ 48 w 412"/>
                  <a:gd name="T65" fmla="*/ 74 h 520"/>
                  <a:gd name="T66" fmla="*/ 37 w 412"/>
                  <a:gd name="T67" fmla="*/ 63 h 520"/>
                  <a:gd name="T68" fmla="*/ 23 w 412"/>
                  <a:gd name="T69" fmla="*/ 48 h 520"/>
                  <a:gd name="T70" fmla="*/ 17 w 412"/>
                  <a:gd name="T71" fmla="*/ 33 h 520"/>
                  <a:gd name="T72" fmla="*/ 12 w 412"/>
                  <a:gd name="T73" fmla="*/ 20 h 520"/>
                  <a:gd name="T74" fmla="*/ 20 w 412"/>
                  <a:gd name="T75" fmla="*/ 10 h 520"/>
                  <a:gd name="T76" fmla="*/ 33 w 412"/>
                  <a:gd name="T77" fmla="*/ 2 h 520"/>
                  <a:gd name="T78" fmla="*/ 48 w 412"/>
                  <a:gd name="T79" fmla="*/ 2 h 520"/>
                  <a:gd name="T80" fmla="*/ 60 w 412"/>
                  <a:gd name="T81" fmla="*/ 12 h 520"/>
                  <a:gd name="T82" fmla="*/ 75 w 412"/>
                  <a:gd name="T83" fmla="*/ 23 h 520"/>
                  <a:gd name="T84" fmla="*/ 86 w 412"/>
                  <a:gd name="T85" fmla="*/ 38 h 520"/>
                  <a:gd name="T86" fmla="*/ 93 w 412"/>
                  <a:gd name="T87" fmla="*/ 53 h 520"/>
                  <a:gd name="T88" fmla="*/ 98 w 412"/>
                  <a:gd name="T89" fmla="*/ 66 h 520"/>
                  <a:gd name="T90" fmla="*/ 102 w 412"/>
                  <a:gd name="T91" fmla="*/ 81 h 520"/>
                  <a:gd name="T92" fmla="*/ 127 w 412"/>
                  <a:gd name="T93" fmla="*/ 128 h 520"/>
                  <a:gd name="T94" fmla="*/ 173 w 412"/>
                  <a:gd name="T95" fmla="*/ 232 h 520"/>
                  <a:gd name="T96" fmla="*/ 193 w 412"/>
                  <a:gd name="T97" fmla="*/ 359 h 520"/>
                  <a:gd name="T98" fmla="*/ 218 w 412"/>
                  <a:gd name="T99" fmla="*/ 446 h 520"/>
                  <a:gd name="T100" fmla="*/ 261 w 412"/>
                  <a:gd name="T101" fmla="*/ 450 h 520"/>
                  <a:gd name="T102" fmla="*/ 317 w 412"/>
                  <a:gd name="T103" fmla="*/ 403 h 5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2"/>
                  <a:gd name="T157" fmla="*/ 0 h 520"/>
                  <a:gd name="T158" fmla="*/ 412 w 412"/>
                  <a:gd name="T159" fmla="*/ 520 h 5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2" h="520">
                    <a:moveTo>
                      <a:pt x="317" y="403"/>
                    </a:moveTo>
                    <a:lnTo>
                      <a:pt x="363" y="380"/>
                    </a:lnTo>
                    <a:lnTo>
                      <a:pt x="396" y="385"/>
                    </a:lnTo>
                    <a:lnTo>
                      <a:pt x="412" y="417"/>
                    </a:lnTo>
                    <a:lnTo>
                      <a:pt x="405" y="451"/>
                    </a:lnTo>
                    <a:lnTo>
                      <a:pt x="402" y="458"/>
                    </a:lnTo>
                    <a:lnTo>
                      <a:pt x="369" y="492"/>
                    </a:lnTo>
                    <a:lnTo>
                      <a:pt x="284" y="520"/>
                    </a:lnTo>
                    <a:lnTo>
                      <a:pt x="214" y="519"/>
                    </a:lnTo>
                    <a:lnTo>
                      <a:pt x="173" y="497"/>
                    </a:lnTo>
                    <a:lnTo>
                      <a:pt x="157" y="455"/>
                    </a:lnTo>
                    <a:lnTo>
                      <a:pt x="152" y="366"/>
                    </a:lnTo>
                    <a:lnTo>
                      <a:pt x="145" y="283"/>
                    </a:lnTo>
                    <a:lnTo>
                      <a:pt x="124" y="209"/>
                    </a:lnTo>
                    <a:lnTo>
                      <a:pt x="101" y="178"/>
                    </a:lnTo>
                    <a:lnTo>
                      <a:pt x="93" y="178"/>
                    </a:lnTo>
                    <a:lnTo>
                      <a:pt x="86" y="181"/>
                    </a:lnTo>
                    <a:lnTo>
                      <a:pt x="79" y="181"/>
                    </a:lnTo>
                    <a:lnTo>
                      <a:pt x="75" y="188"/>
                    </a:lnTo>
                    <a:lnTo>
                      <a:pt x="71" y="194"/>
                    </a:lnTo>
                    <a:lnTo>
                      <a:pt x="70" y="203"/>
                    </a:lnTo>
                    <a:lnTo>
                      <a:pt x="70" y="209"/>
                    </a:lnTo>
                    <a:lnTo>
                      <a:pt x="70" y="216"/>
                    </a:lnTo>
                    <a:lnTo>
                      <a:pt x="70" y="224"/>
                    </a:lnTo>
                    <a:lnTo>
                      <a:pt x="70" y="231"/>
                    </a:lnTo>
                    <a:lnTo>
                      <a:pt x="65" y="237"/>
                    </a:lnTo>
                    <a:lnTo>
                      <a:pt x="58" y="245"/>
                    </a:lnTo>
                    <a:lnTo>
                      <a:pt x="50" y="247"/>
                    </a:lnTo>
                    <a:lnTo>
                      <a:pt x="43" y="247"/>
                    </a:lnTo>
                    <a:lnTo>
                      <a:pt x="37" y="245"/>
                    </a:lnTo>
                    <a:lnTo>
                      <a:pt x="28" y="242"/>
                    </a:lnTo>
                    <a:lnTo>
                      <a:pt x="27" y="236"/>
                    </a:lnTo>
                    <a:lnTo>
                      <a:pt x="27" y="229"/>
                    </a:lnTo>
                    <a:lnTo>
                      <a:pt x="27" y="221"/>
                    </a:lnTo>
                    <a:lnTo>
                      <a:pt x="27" y="211"/>
                    </a:lnTo>
                    <a:lnTo>
                      <a:pt x="27" y="204"/>
                    </a:lnTo>
                    <a:lnTo>
                      <a:pt x="27" y="198"/>
                    </a:lnTo>
                    <a:lnTo>
                      <a:pt x="27" y="189"/>
                    </a:lnTo>
                    <a:lnTo>
                      <a:pt x="33" y="183"/>
                    </a:lnTo>
                    <a:lnTo>
                      <a:pt x="42" y="176"/>
                    </a:lnTo>
                    <a:lnTo>
                      <a:pt x="45" y="168"/>
                    </a:lnTo>
                    <a:lnTo>
                      <a:pt x="50" y="161"/>
                    </a:lnTo>
                    <a:lnTo>
                      <a:pt x="55" y="155"/>
                    </a:lnTo>
                    <a:lnTo>
                      <a:pt x="63" y="147"/>
                    </a:lnTo>
                    <a:lnTo>
                      <a:pt x="65" y="140"/>
                    </a:lnTo>
                    <a:lnTo>
                      <a:pt x="63" y="133"/>
                    </a:lnTo>
                    <a:lnTo>
                      <a:pt x="58" y="125"/>
                    </a:lnTo>
                    <a:lnTo>
                      <a:pt x="50" y="124"/>
                    </a:lnTo>
                    <a:lnTo>
                      <a:pt x="43" y="122"/>
                    </a:lnTo>
                    <a:lnTo>
                      <a:pt x="37" y="122"/>
                    </a:lnTo>
                    <a:lnTo>
                      <a:pt x="27" y="122"/>
                    </a:lnTo>
                    <a:lnTo>
                      <a:pt x="20" y="119"/>
                    </a:lnTo>
                    <a:lnTo>
                      <a:pt x="12" y="114"/>
                    </a:lnTo>
                    <a:lnTo>
                      <a:pt x="2" y="109"/>
                    </a:lnTo>
                    <a:lnTo>
                      <a:pt x="0" y="101"/>
                    </a:lnTo>
                    <a:lnTo>
                      <a:pt x="0" y="92"/>
                    </a:lnTo>
                    <a:lnTo>
                      <a:pt x="2" y="86"/>
                    </a:lnTo>
                    <a:lnTo>
                      <a:pt x="10" y="81"/>
                    </a:lnTo>
                    <a:lnTo>
                      <a:pt x="17" y="79"/>
                    </a:lnTo>
                    <a:lnTo>
                      <a:pt x="23" y="79"/>
                    </a:lnTo>
                    <a:lnTo>
                      <a:pt x="32" y="79"/>
                    </a:lnTo>
                    <a:lnTo>
                      <a:pt x="42" y="81"/>
                    </a:lnTo>
                    <a:lnTo>
                      <a:pt x="48" y="84"/>
                    </a:lnTo>
                    <a:lnTo>
                      <a:pt x="55" y="86"/>
                    </a:lnTo>
                    <a:lnTo>
                      <a:pt x="55" y="79"/>
                    </a:lnTo>
                    <a:lnTo>
                      <a:pt x="48" y="74"/>
                    </a:lnTo>
                    <a:lnTo>
                      <a:pt x="45" y="66"/>
                    </a:lnTo>
                    <a:lnTo>
                      <a:pt x="37" y="63"/>
                    </a:lnTo>
                    <a:lnTo>
                      <a:pt x="32" y="54"/>
                    </a:lnTo>
                    <a:lnTo>
                      <a:pt x="23" y="48"/>
                    </a:lnTo>
                    <a:lnTo>
                      <a:pt x="20" y="41"/>
                    </a:lnTo>
                    <a:lnTo>
                      <a:pt x="17" y="33"/>
                    </a:lnTo>
                    <a:lnTo>
                      <a:pt x="17" y="26"/>
                    </a:lnTo>
                    <a:lnTo>
                      <a:pt x="12" y="20"/>
                    </a:lnTo>
                    <a:lnTo>
                      <a:pt x="12" y="12"/>
                    </a:lnTo>
                    <a:lnTo>
                      <a:pt x="20" y="10"/>
                    </a:lnTo>
                    <a:lnTo>
                      <a:pt x="27" y="2"/>
                    </a:lnTo>
                    <a:lnTo>
                      <a:pt x="33" y="2"/>
                    </a:lnTo>
                    <a:lnTo>
                      <a:pt x="42" y="0"/>
                    </a:lnTo>
                    <a:lnTo>
                      <a:pt x="48" y="2"/>
                    </a:lnTo>
                    <a:lnTo>
                      <a:pt x="55" y="5"/>
                    </a:lnTo>
                    <a:lnTo>
                      <a:pt x="60" y="12"/>
                    </a:lnTo>
                    <a:lnTo>
                      <a:pt x="66" y="20"/>
                    </a:lnTo>
                    <a:lnTo>
                      <a:pt x="75" y="23"/>
                    </a:lnTo>
                    <a:lnTo>
                      <a:pt x="79" y="31"/>
                    </a:lnTo>
                    <a:lnTo>
                      <a:pt x="86" y="38"/>
                    </a:lnTo>
                    <a:lnTo>
                      <a:pt x="88" y="45"/>
                    </a:lnTo>
                    <a:lnTo>
                      <a:pt x="93" y="53"/>
                    </a:lnTo>
                    <a:lnTo>
                      <a:pt x="98" y="59"/>
                    </a:lnTo>
                    <a:lnTo>
                      <a:pt x="98" y="66"/>
                    </a:lnTo>
                    <a:lnTo>
                      <a:pt x="98" y="74"/>
                    </a:lnTo>
                    <a:lnTo>
                      <a:pt x="102" y="81"/>
                    </a:lnTo>
                    <a:lnTo>
                      <a:pt x="109" y="86"/>
                    </a:lnTo>
                    <a:lnTo>
                      <a:pt x="127" y="128"/>
                    </a:lnTo>
                    <a:lnTo>
                      <a:pt x="160" y="188"/>
                    </a:lnTo>
                    <a:lnTo>
                      <a:pt x="173" y="232"/>
                    </a:lnTo>
                    <a:lnTo>
                      <a:pt x="183" y="290"/>
                    </a:lnTo>
                    <a:lnTo>
                      <a:pt x="193" y="359"/>
                    </a:lnTo>
                    <a:lnTo>
                      <a:pt x="205" y="413"/>
                    </a:lnTo>
                    <a:lnTo>
                      <a:pt x="218" y="446"/>
                    </a:lnTo>
                    <a:lnTo>
                      <a:pt x="236" y="451"/>
                    </a:lnTo>
                    <a:lnTo>
                      <a:pt x="261" y="450"/>
                    </a:lnTo>
                    <a:lnTo>
                      <a:pt x="289" y="433"/>
                    </a:lnTo>
                    <a:lnTo>
                      <a:pt x="317" y="4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1" name="Freeform 10">
                <a:extLst>
                  <a:ext uri="{FF2B5EF4-FFF2-40B4-BE49-F238E27FC236}">
                    <a16:creationId xmlns:a16="http://schemas.microsoft.com/office/drawing/2014/main" id="{E72B8E8C-DF90-4BE3-AE1A-F04959FD5C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1024"/>
                <a:ext cx="146" cy="526"/>
              </a:xfrm>
              <a:custGeom>
                <a:avLst/>
                <a:gdLst>
                  <a:gd name="T0" fmla="*/ 162 w 251"/>
                  <a:gd name="T1" fmla="*/ 603 h 792"/>
                  <a:gd name="T2" fmla="*/ 244 w 251"/>
                  <a:gd name="T3" fmla="*/ 700 h 792"/>
                  <a:gd name="T4" fmla="*/ 246 w 251"/>
                  <a:gd name="T5" fmla="*/ 763 h 792"/>
                  <a:gd name="T6" fmla="*/ 180 w 251"/>
                  <a:gd name="T7" fmla="*/ 792 h 792"/>
                  <a:gd name="T8" fmla="*/ 137 w 251"/>
                  <a:gd name="T9" fmla="*/ 720 h 792"/>
                  <a:gd name="T10" fmla="*/ 60 w 251"/>
                  <a:gd name="T11" fmla="*/ 475 h 792"/>
                  <a:gd name="T12" fmla="*/ 47 w 251"/>
                  <a:gd name="T13" fmla="*/ 305 h 792"/>
                  <a:gd name="T14" fmla="*/ 80 w 251"/>
                  <a:gd name="T15" fmla="*/ 170 h 792"/>
                  <a:gd name="T16" fmla="*/ 84 w 251"/>
                  <a:gd name="T17" fmla="*/ 129 h 792"/>
                  <a:gd name="T18" fmla="*/ 71 w 251"/>
                  <a:gd name="T19" fmla="*/ 121 h 792"/>
                  <a:gd name="T20" fmla="*/ 55 w 251"/>
                  <a:gd name="T21" fmla="*/ 116 h 792"/>
                  <a:gd name="T22" fmla="*/ 42 w 251"/>
                  <a:gd name="T23" fmla="*/ 116 h 792"/>
                  <a:gd name="T24" fmla="*/ 22 w 251"/>
                  <a:gd name="T25" fmla="*/ 112 h 792"/>
                  <a:gd name="T26" fmla="*/ 7 w 251"/>
                  <a:gd name="T27" fmla="*/ 106 h 792"/>
                  <a:gd name="T28" fmla="*/ 0 w 251"/>
                  <a:gd name="T29" fmla="*/ 91 h 792"/>
                  <a:gd name="T30" fmla="*/ 2 w 251"/>
                  <a:gd name="T31" fmla="*/ 78 h 792"/>
                  <a:gd name="T32" fmla="*/ 17 w 251"/>
                  <a:gd name="T33" fmla="*/ 68 h 792"/>
                  <a:gd name="T34" fmla="*/ 37 w 251"/>
                  <a:gd name="T35" fmla="*/ 70 h 792"/>
                  <a:gd name="T36" fmla="*/ 55 w 251"/>
                  <a:gd name="T37" fmla="*/ 74 h 792"/>
                  <a:gd name="T38" fmla="*/ 70 w 251"/>
                  <a:gd name="T39" fmla="*/ 79 h 792"/>
                  <a:gd name="T40" fmla="*/ 75 w 251"/>
                  <a:gd name="T41" fmla="*/ 65 h 792"/>
                  <a:gd name="T42" fmla="*/ 65 w 251"/>
                  <a:gd name="T43" fmla="*/ 48 h 792"/>
                  <a:gd name="T44" fmla="*/ 63 w 251"/>
                  <a:gd name="T45" fmla="*/ 35 h 792"/>
                  <a:gd name="T46" fmla="*/ 65 w 251"/>
                  <a:gd name="T47" fmla="*/ 20 h 792"/>
                  <a:gd name="T48" fmla="*/ 75 w 251"/>
                  <a:gd name="T49" fmla="*/ 5 h 792"/>
                  <a:gd name="T50" fmla="*/ 91 w 251"/>
                  <a:gd name="T51" fmla="*/ 0 h 792"/>
                  <a:gd name="T52" fmla="*/ 106 w 251"/>
                  <a:gd name="T53" fmla="*/ 15 h 792"/>
                  <a:gd name="T54" fmla="*/ 111 w 251"/>
                  <a:gd name="T55" fmla="*/ 32 h 792"/>
                  <a:gd name="T56" fmla="*/ 111 w 251"/>
                  <a:gd name="T57" fmla="*/ 48 h 792"/>
                  <a:gd name="T58" fmla="*/ 107 w 251"/>
                  <a:gd name="T59" fmla="*/ 63 h 792"/>
                  <a:gd name="T60" fmla="*/ 122 w 251"/>
                  <a:gd name="T61" fmla="*/ 58 h 792"/>
                  <a:gd name="T62" fmla="*/ 137 w 251"/>
                  <a:gd name="T63" fmla="*/ 46 h 792"/>
                  <a:gd name="T64" fmla="*/ 150 w 251"/>
                  <a:gd name="T65" fmla="*/ 37 h 792"/>
                  <a:gd name="T66" fmla="*/ 167 w 251"/>
                  <a:gd name="T67" fmla="*/ 25 h 792"/>
                  <a:gd name="T68" fmla="*/ 183 w 251"/>
                  <a:gd name="T69" fmla="*/ 22 h 792"/>
                  <a:gd name="T70" fmla="*/ 198 w 251"/>
                  <a:gd name="T71" fmla="*/ 25 h 792"/>
                  <a:gd name="T72" fmla="*/ 213 w 251"/>
                  <a:gd name="T73" fmla="*/ 37 h 792"/>
                  <a:gd name="T74" fmla="*/ 213 w 251"/>
                  <a:gd name="T75" fmla="*/ 51 h 792"/>
                  <a:gd name="T76" fmla="*/ 208 w 251"/>
                  <a:gd name="T77" fmla="*/ 65 h 792"/>
                  <a:gd name="T78" fmla="*/ 188 w 251"/>
                  <a:gd name="T79" fmla="*/ 79 h 792"/>
                  <a:gd name="T80" fmla="*/ 172 w 251"/>
                  <a:gd name="T81" fmla="*/ 84 h 792"/>
                  <a:gd name="T82" fmla="*/ 159 w 251"/>
                  <a:gd name="T83" fmla="*/ 83 h 792"/>
                  <a:gd name="T84" fmla="*/ 144 w 251"/>
                  <a:gd name="T85" fmla="*/ 83 h 792"/>
                  <a:gd name="T86" fmla="*/ 132 w 251"/>
                  <a:gd name="T87" fmla="*/ 89 h 792"/>
                  <a:gd name="T88" fmla="*/ 107 w 251"/>
                  <a:gd name="T89" fmla="*/ 198 h 792"/>
                  <a:gd name="T90" fmla="*/ 76 w 251"/>
                  <a:gd name="T91" fmla="*/ 335 h 792"/>
                  <a:gd name="T92" fmla="*/ 96 w 251"/>
                  <a:gd name="T93" fmla="*/ 460 h 792"/>
                  <a:gd name="T94" fmla="*/ 117 w 251"/>
                  <a:gd name="T95" fmla="*/ 519 h 79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51"/>
                  <a:gd name="T145" fmla="*/ 0 h 792"/>
                  <a:gd name="T146" fmla="*/ 251 w 251"/>
                  <a:gd name="T147" fmla="*/ 792 h 79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51" h="792">
                    <a:moveTo>
                      <a:pt x="117" y="519"/>
                    </a:moveTo>
                    <a:lnTo>
                      <a:pt x="162" y="603"/>
                    </a:lnTo>
                    <a:lnTo>
                      <a:pt x="218" y="674"/>
                    </a:lnTo>
                    <a:lnTo>
                      <a:pt x="244" y="700"/>
                    </a:lnTo>
                    <a:lnTo>
                      <a:pt x="251" y="727"/>
                    </a:lnTo>
                    <a:lnTo>
                      <a:pt x="246" y="763"/>
                    </a:lnTo>
                    <a:lnTo>
                      <a:pt x="218" y="789"/>
                    </a:lnTo>
                    <a:lnTo>
                      <a:pt x="180" y="792"/>
                    </a:lnTo>
                    <a:lnTo>
                      <a:pt x="160" y="776"/>
                    </a:lnTo>
                    <a:lnTo>
                      <a:pt x="137" y="720"/>
                    </a:lnTo>
                    <a:lnTo>
                      <a:pt x="98" y="603"/>
                    </a:lnTo>
                    <a:lnTo>
                      <a:pt x="60" y="475"/>
                    </a:lnTo>
                    <a:lnTo>
                      <a:pt x="43" y="386"/>
                    </a:lnTo>
                    <a:lnTo>
                      <a:pt x="47" y="305"/>
                    </a:lnTo>
                    <a:lnTo>
                      <a:pt x="58" y="236"/>
                    </a:lnTo>
                    <a:lnTo>
                      <a:pt x="80" y="170"/>
                    </a:lnTo>
                    <a:lnTo>
                      <a:pt x="89" y="137"/>
                    </a:lnTo>
                    <a:lnTo>
                      <a:pt x="84" y="129"/>
                    </a:lnTo>
                    <a:lnTo>
                      <a:pt x="80" y="122"/>
                    </a:lnTo>
                    <a:lnTo>
                      <a:pt x="71" y="121"/>
                    </a:lnTo>
                    <a:lnTo>
                      <a:pt x="65" y="117"/>
                    </a:lnTo>
                    <a:lnTo>
                      <a:pt x="55" y="116"/>
                    </a:lnTo>
                    <a:lnTo>
                      <a:pt x="48" y="116"/>
                    </a:lnTo>
                    <a:lnTo>
                      <a:pt x="42" y="116"/>
                    </a:lnTo>
                    <a:lnTo>
                      <a:pt x="32" y="116"/>
                    </a:lnTo>
                    <a:lnTo>
                      <a:pt x="22" y="112"/>
                    </a:lnTo>
                    <a:lnTo>
                      <a:pt x="15" y="111"/>
                    </a:lnTo>
                    <a:lnTo>
                      <a:pt x="7" y="106"/>
                    </a:lnTo>
                    <a:lnTo>
                      <a:pt x="2" y="99"/>
                    </a:lnTo>
                    <a:lnTo>
                      <a:pt x="0" y="91"/>
                    </a:lnTo>
                    <a:lnTo>
                      <a:pt x="0" y="84"/>
                    </a:lnTo>
                    <a:lnTo>
                      <a:pt x="2" y="78"/>
                    </a:lnTo>
                    <a:lnTo>
                      <a:pt x="10" y="70"/>
                    </a:lnTo>
                    <a:lnTo>
                      <a:pt x="17" y="68"/>
                    </a:lnTo>
                    <a:lnTo>
                      <a:pt x="27" y="68"/>
                    </a:lnTo>
                    <a:lnTo>
                      <a:pt x="37" y="70"/>
                    </a:lnTo>
                    <a:lnTo>
                      <a:pt x="43" y="73"/>
                    </a:lnTo>
                    <a:lnTo>
                      <a:pt x="55" y="74"/>
                    </a:lnTo>
                    <a:lnTo>
                      <a:pt x="63" y="79"/>
                    </a:lnTo>
                    <a:lnTo>
                      <a:pt x="70" y="79"/>
                    </a:lnTo>
                    <a:lnTo>
                      <a:pt x="75" y="73"/>
                    </a:lnTo>
                    <a:lnTo>
                      <a:pt x="75" y="65"/>
                    </a:lnTo>
                    <a:lnTo>
                      <a:pt x="70" y="58"/>
                    </a:lnTo>
                    <a:lnTo>
                      <a:pt x="65" y="48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27"/>
                    </a:lnTo>
                    <a:lnTo>
                      <a:pt x="65" y="20"/>
                    </a:lnTo>
                    <a:lnTo>
                      <a:pt x="65" y="14"/>
                    </a:lnTo>
                    <a:lnTo>
                      <a:pt x="75" y="5"/>
                    </a:lnTo>
                    <a:lnTo>
                      <a:pt x="84" y="0"/>
                    </a:lnTo>
                    <a:lnTo>
                      <a:pt x="91" y="0"/>
                    </a:lnTo>
                    <a:lnTo>
                      <a:pt x="98" y="5"/>
                    </a:lnTo>
                    <a:lnTo>
                      <a:pt x="106" y="15"/>
                    </a:lnTo>
                    <a:lnTo>
                      <a:pt x="111" y="22"/>
                    </a:lnTo>
                    <a:lnTo>
                      <a:pt x="111" y="32"/>
                    </a:lnTo>
                    <a:lnTo>
                      <a:pt x="111" y="42"/>
                    </a:lnTo>
                    <a:lnTo>
                      <a:pt x="111" y="48"/>
                    </a:lnTo>
                    <a:lnTo>
                      <a:pt x="107" y="56"/>
                    </a:lnTo>
                    <a:lnTo>
                      <a:pt x="107" y="63"/>
                    </a:lnTo>
                    <a:lnTo>
                      <a:pt x="114" y="63"/>
                    </a:lnTo>
                    <a:lnTo>
                      <a:pt x="122" y="58"/>
                    </a:lnTo>
                    <a:lnTo>
                      <a:pt x="127" y="51"/>
                    </a:lnTo>
                    <a:lnTo>
                      <a:pt x="137" y="46"/>
                    </a:lnTo>
                    <a:lnTo>
                      <a:pt x="144" y="42"/>
                    </a:lnTo>
                    <a:lnTo>
                      <a:pt x="150" y="37"/>
                    </a:lnTo>
                    <a:lnTo>
                      <a:pt x="160" y="30"/>
                    </a:lnTo>
                    <a:lnTo>
                      <a:pt x="167" y="25"/>
                    </a:lnTo>
                    <a:lnTo>
                      <a:pt x="175" y="25"/>
                    </a:lnTo>
                    <a:lnTo>
                      <a:pt x="183" y="22"/>
                    </a:lnTo>
                    <a:lnTo>
                      <a:pt x="191" y="22"/>
                    </a:lnTo>
                    <a:lnTo>
                      <a:pt x="198" y="25"/>
                    </a:lnTo>
                    <a:lnTo>
                      <a:pt x="205" y="27"/>
                    </a:lnTo>
                    <a:lnTo>
                      <a:pt x="213" y="37"/>
                    </a:lnTo>
                    <a:lnTo>
                      <a:pt x="213" y="43"/>
                    </a:lnTo>
                    <a:lnTo>
                      <a:pt x="213" y="51"/>
                    </a:lnTo>
                    <a:lnTo>
                      <a:pt x="213" y="58"/>
                    </a:lnTo>
                    <a:lnTo>
                      <a:pt x="208" y="65"/>
                    </a:lnTo>
                    <a:lnTo>
                      <a:pt x="198" y="73"/>
                    </a:lnTo>
                    <a:lnTo>
                      <a:pt x="188" y="79"/>
                    </a:lnTo>
                    <a:lnTo>
                      <a:pt x="182" y="83"/>
                    </a:lnTo>
                    <a:lnTo>
                      <a:pt x="172" y="84"/>
                    </a:lnTo>
                    <a:lnTo>
                      <a:pt x="165" y="84"/>
                    </a:lnTo>
                    <a:lnTo>
                      <a:pt x="159" y="83"/>
                    </a:lnTo>
                    <a:lnTo>
                      <a:pt x="150" y="83"/>
                    </a:lnTo>
                    <a:lnTo>
                      <a:pt x="144" y="83"/>
                    </a:lnTo>
                    <a:lnTo>
                      <a:pt x="137" y="83"/>
                    </a:lnTo>
                    <a:lnTo>
                      <a:pt x="132" y="89"/>
                    </a:lnTo>
                    <a:lnTo>
                      <a:pt x="124" y="126"/>
                    </a:lnTo>
                    <a:lnTo>
                      <a:pt x="107" y="198"/>
                    </a:lnTo>
                    <a:lnTo>
                      <a:pt x="89" y="265"/>
                    </a:lnTo>
                    <a:lnTo>
                      <a:pt x="76" y="335"/>
                    </a:lnTo>
                    <a:lnTo>
                      <a:pt x="76" y="396"/>
                    </a:lnTo>
                    <a:lnTo>
                      <a:pt x="96" y="460"/>
                    </a:lnTo>
                    <a:lnTo>
                      <a:pt x="112" y="508"/>
                    </a:lnTo>
                    <a:lnTo>
                      <a:pt x="117" y="5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2" name="Freeform 11">
                <a:extLst>
                  <a:ext uri="{FF2B5EF4-FFF2-40B4-BE49-F238E27FC236}">
                    <a16:creationId xmlns:a16="http://schemas.microsoft.com/office/drawing/2014/main" id="{C3603A0E-7D83-4CF6-BA34-51744C1AC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1" y="1519"/>
                <a:ext cx="192" cy="453"/>
              </a:xfrm>
              <a:custGeom>
                <a:avLst/>
                <a:gdLst>
                  <a:gd name="T0" fmla="*/ 119 w 330"/>
                  <a:gd name="T1" fmla="*/ 74 h 681"/>
                  <a:gd name="T2" fmla="*/ 143 w 330"/>
                  <a:gd name="T3" fmla="*/ 36 h 681"/>
                  <a:gd name="T4" fmla="*/ 176 w 330"/>
                  <a:gd name="T5" fmla="*/ 10 h 681"/>
                  <a:gd name="T6" fmla="*/ 218 w 330"/>
                  <a:gd name="T7" fmla="*/ 0 h 681"/>
                  <a:gd name="T8" fmla="*/ 262 w 330"/>
                  <a:gd name="T9" fmla="*/ 0 h 681"/>
                  <a:gd name="T10" fmla="*/ 287 w 330"/>
                  <a:gd name="T11" fmla="*/ 10 h 681"/>
                  <a:gd name="T12" fmla="*/ 306 w 330"/>
                  <a:gd name="T13" fmla="*/ 31 h 681"/>
                  <a:gd name="T14" fmla="*/ 325 w 330"/>
                  <a:gd name="T15" fmla="*/ 59 h 681"/>
                  <a:gd name="T16" fmla="*/ 330 w 330"/>
                  <a:gd name="T17" fmla="*/ 100 h 681"/>
                  <a:gd name="T18" fmla="*/ 328 w 330"/>
                  <a:gd name="T19" fmla="*/ 159 h 681"/>
                  <a:gd name="T20" fmla="*/ 310 w 330"/>
                  <a:gd name="T21" fmla="*/ 204 h 681"/>
                  <a:gd name="T22" fmla="*/ 287 w 330"/>
                  <a:gd name="T23" fmla="*/ 253 h 681"/>
                  <a:gd name="T24" fmla="*/ 254 w 330"/>
                  <a:gd name="T25" fmla="*/ 316 h 681"/>
                  <a:gd name="T26" fmla="*/ 234 w 330"/>
                  <a:gd name="T27" fmla="*/ 370 h 681"/>
                  <a:gd name="T28" fmla="*/ 229 w 330"/>
                  <a:gd name="T29" fmla="*/ 413 h 681"/>
                  <a:gd name="T30" fmla="*/ 244 w 330"/>
                  <a:gd name="T31" fmla="*/ 457 h 681"/>
                  <a:gd name="T32" fmla="*/ 260 w 330"/>
                  <a:gd name="T33" fmla="*/ 500 h 681"/>
                  <a:gd name="T34" fmla="*/ 267 w 330"/>
                  <a:gd name="T35" fmla="*/ 543 h 681"/>
                  <a:gd name="T36" fmla="*/ 262 w 330"/>
                  <a:gd name="T37" fmla="*/ 586 h 681"/>
                  <a:gd name="T38" fmla="*/ 249 w 330"/>
                  <a:gd name="T39" fmla="*/ 619 h 681"/>
                  <a:gd name="T40" fmla="*/ 229 w 330"/>
                  <a:gd name="T41" fmla="*/ 645 h 681"/>
                  <a:gd name="T42" fmla="*/ 201 w 330"/>
                  <a:gd name="T43" fmla="*/ 670 h 681"/>
                  <a:gd name="T44" fmla="*/ 163 w 330"/>
                  <a:gd name="T45" fmla="*/ 681 h 681"/>
                  <a:gd name="T46" fmla="*/ 117 w 330"/>
                  <a:gd name="T47" fmla="*/ 680 h 681"/>
                  <a:gd name="T48" fmla="*/ 76 w 330"/>
                  <a:gd name="T49" fmla="*/ 672 h 681"/>
                  <a:gd name="T50" fmla="*/ 48 w 330"/>
                  <a:gd name="T51" fmla="*/ 655 h 681"/>
                  <a:gd name="T52" fmla="*/ 27 w 330"/>
                  <a:gd name="T53" fmla="*/ 627 h 681"/>
                  <a:gd name="T54" fmla="*/ 2 w 330"/>
                  <a:gd name="T55" fmla="*/ 560 h 681"/>
                  <a:gd name="T56" fmla="*/ 0 w 330"/>
                  <a:gd name="T57" fmla="*/ 492 h 681"/>
                  <a:gd name="T58" fmla="*/ 0 w 330"/>
                  <a:gd name="T59" fmla="*/ 418 h 681"/>
                  <a:gd name="T60" fmla="*/ 5 w 330"/>
                  <a:gd name="T61" fmla="*/ 344 h 681"/>
                  <a:gd name="T62" fmla="*/ 23 w 330"/>
                  <a:gd name="T63" fmla="*/ 270 h 681"/>
                  <a:gd name="T64" fmla="*/ 53 w 330"/>
                  <a:gd name="T65" fmla="*/ 209 h 681"/>
                  <a:gd name="T66" fmla="*/ 81 w 330"/>
                  <a:gd name="T67" fmla="*/ 151 h 681"/>
                  <a:gd name="T68" fmla="*/ 107 w 330"/>
                  <a:gd name="T69" fmla="*/ 97 h 681"/>
                  <a:gd name="T70" fmla="*/ 132 w 330"/>
                  <a:gd name="T71" fmla="*/ 52 h 681"/>
                  <a:gd name="T72" fmla="*/ 119 w 330"/>
                  <a:gd name="T73" fmla="*/ 74 h 68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30"/>
                  <a:gd name="T112" fmla="*/ 0 h 681"/>
                  <a:gd name="T113" fmla="*/ 330 w 330"/>
                  <a:gd name="T114" fmla="*/ 681 h 68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30" h="681">
                    <a:moveTo>
                      <a:pt x="119" y="74"/>
                    </a:moveTo>
                    <a:lnTo>
                      <a:pt x="143" y="36"/>
                    </a:lnTo>
                    <a:lnTo>
                      <a:pt x="176" y="10"/>
                    </a:lnTo>
                    <a:lnTo>
                      <a:pt x="218" y="0"/>
                    </a:lnTo>
                    <a:lnTo>
                      <a:pt x="262" y="0"/>
                    </a:lnTo>
                    <a:lnTo>
                      <a:pt x="287" y="10"/>
                    </a:lnTo>
                    <a:lnTo>
                      <a:pt x="306" y="31"/>
                    </a:lnTo>
                    <a:lnTo>
                      <a:pt x="325" y="59"/>
                    </a:lnTo>
                    <a:lnTo>
                      <a:pt x="330" y="100"/>
                    </a:lnTo>
                    <a:lnTo>
                      <a:pt x="328" y="159"/>
                    </a:lnTo>
                    <a:lnTo>
                      <a:pt x="310" y="204"/>
                    </a:lnTo>
                    <a:lnTo>
                      <a:pt x="287" y="253"/>
                    </a:lnTo>
                    <a:lnTo>
                      <a:pt x="254" y="316"/>
                    </a:lnTo>
                    <a:lnTo>
                      <a:pt x="234" y="370"/>
                    </a:lnTo>
                    <a:lnTo>
                      <a:pt x="229" y="413"/>
                    </a:lnTo>
                    <a:lnTo>
                      <a:pt x="244" y="457"/>
                    </a:lnTo>
                    <a:lnTo>
                      <a:pt x="260" y="500"/>
                    </a:lnTo>
                    <a:lnTo>
                      <a:pt x="267" y="543"/>
                    </a:lnTo>
                    <a:lnTo>
                      <a:pt x="262" y="586"/>
                    </a:lnTo>
                    <a:lnTo>
                      <a:pt x="249" y="619"/>
                    </a:lnTo>
                    <a:lnTo>
                      <a:pt x="229" y="645"/>
                    </a:lnTo>
                    <a:lnTo>
                      <a:pt x="201" y="670"/>
                    </a:lnTo>
                    <a:lnTo>
                      <a:pt x="163" y="681"/>
                    </a:lnTo>
                    <a:lnTo>
                      <a:pt x="117" y="680"/>
                    </a:lnTo>
                    <a:lnTo>
                      <a:pt x="76" y="672"/>
                    </a:lnTo>
                    <a:lnTo>
                      <a:pt x="48" y="655"/>
                    </a:lnTo>
                    <a:lnTo>
                      <a:pt x="27" y="627"/>
                    </a:lnTo>
                    <a:lnTo>
                      <a:pt x="2" y="560"/>
                    </a:lnTo>
                    <a:lnTo>
                      <a:pt x="0" y="492"/>
                    </a:lnTo>
                    <a:lnTo>
                      <a:pt x="0" y="418"/>
                    </a:lnTo>
                    <a:lnTo>
                      <a:pt x="5" y="344"/>
                    </a:lnTo>
                    <a:lnTo>
                      <a:pt x="23" y="270"/>
                    </a:lnTo>
                    <a:lnTo>
                      <a:pt x="53" y="209"/>
                    </a:lnTo>
                    <a:lnTo>
                      <a:pt x="81" y="151"/>
                    </a:lnTo>
                    <a:lnTo>
                      <a:pt x="107" y="97"/>
                    </a:lnTo>
                    <a:lnTo>
                      <a:pt x="132" y="52"/>
                    </a:lnTo>
                    <a:lnTo>
                      <a:pt x="119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3" name="Freeform 12">
                <a:extLst>
                  <a:ext uri="{FF2B5EF4-FFF2-40B4-BE49-F238E27FC236}">
                    <a16:creationId xmlns:a16="http://schemas.microsoft.com/office/drawing/2014/main" id="{97ADA980-DC68-4F38-9DA0-2320E633A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1856"/>
                <a:ext cx="279" cy="358"/>
              </a:xfrm>
              <a:custGeom>
                <a:avLst/>
                <a:gdLst>
                  <a:gd name="T0" fmla="*/ 283 w 480"/>
                  <a:gd name="T1" fmla="*/ 44 h 538"/>
                  <a:gd name="T2" fmla="*/ 375 w 480"/>
                  <a:gd name="T3" fmla="*/ 54 h 538"/>
                  <a:gd name="T4" fmla="*/ 449 w 480"/>
                  <a:gd name="T5" fmla="*/ 66 h 538"/>
                  <a:gd name="T6" fmla="*/ 479 w 480"/>
                  <a:gd name="T7" fmla="*/ 84 h 538"/>
                  <a:gd name="T8" fmla="*/ 480 w 480"/>
                  <a:gd name="T9" fmla="*/ 122 h 538"/>
                  <a:gd name="T10" fmla="*/ 461 w 480"/>
                  <a:gd name="T11" fmla="*/ 153 h 538"/>
                  <a:gd name="T12" fmla="*/ 423 w 480"/>
                  <a:gd name="T13" fmla="*/ 168 h 538"/>
                  <a:gd name="T14" fmla="*/ 359 w 480"/>
                  <a:gd name="T15" fmla="*/ 168 h 538"/>
                  <a:gd name="T16" fmla="*/ 293 w 480"/>
                  <a:gd name="T17" fmla="*/ 158 h 538"/>
                  <a:gd name="T18" fmla="*/ 233 w 480"/>
                  <a:gd name="T19" fmla="*/ 137 h 538"/>
                  <a:gd name="T20" fmla="*/ 169 w 480"/>
                  <a:gd name="T21" fmla="*/ 104 h 538"/>
                  <a:gd name="T22" fmla="*/ 117 w 480"/>
                  <a:gd name="T23" fmla="*/ 76 h 538"/>
                  <a:gd name="T24" fmla="*/ 80 w 480"/>
                  <a:gd name="T25" fmla="*/ 66 h 538"/>
                  <a:gd name="T26" fmla="*/ 70 w 480"/>
                  <a:gd name="T27" fmla="*/ 76 h 538"/>
                  <a:gd name="T28" fmla="*/ 74 w 480"/>
                  <a:gd name="T29" fmla="*/ 99 h 538"/>
                  <a:gd name="T30" fmla="*/ 100 w 480"/>
                  <a:gd name="T31" fmla="*/ 148 h 538"/>
                  <a:gd name="T32" fmla="*/ 138 w 480"/>
                  <a:gd name="T33" fmla="*/ 224 h 538"/>
                  <a:gd name="T34" fmla="*/ 181 w 480"/>
                  <a:gd name="T35" fmla="*/ 296 h 538"/>
                  <a:gd name="T36" fmla="*/ 204 w 480"/>
                  <a:gd name="T37" fmla="*/ 321 h 538"/>
                  <a:gd name="T38" fmla="*/ 217 w 480"/>
                  <a:gd name="T39" fmla="*/ 334 h 538"/>
                  <a:gd name="T40" fmla="*/ 229 w 480"/>
                  <a:gd name="T41" fmla="*/ 351 h 538"/>
                  <a:gd name="T42" fmla="*/ 224 w 480"/>
                  <a:gd name="T43" fmla="*/ 380 h 538"/>
                  <a:gd name="T44" fmla="*/ 199 w 480"/>
                  <a:gd name="T45" fmla="*/ 398 h 538"/>
                  <a:gd name="T46" fmla="*/ 156 w 480"/>
                  <a:gd name="T47" fmla="*/ 415 h 538"/>
                  <a:gd name="T48" fmla="*/ 128 w 480"/>
                  <a:gd name="T49" fmla="*/ 454 h 538"/>
                  <a:gd name="T50" fmla="*/ 118 w 480"/>
                  <a:gd name="T51" fmla="*/ 504 h 538"/>
                  <a:gd name="T52" fmla="*/ 107 w 480"/>
                  <a:gd name="T53" fmla="*/ 528 h 538"/>
                  <a:gd name="T54" fmla="*/ 100 w 480"/>
                  <a:gd name="T55" fmla="*/ 530 h 538"/>
                  <a:gd name="T56" fmla="*/ 75 w 480"/>
                  <a:gd name="T57" fmla="*/ 538 h 538"/>
                  <a:gd name="T58" fmla="*/ 41 w 480"/>
                  <a:gd name="T59" fmla="*/ 530 h 538"/>
                  <a:gd name="T60" fmla="*/ 26 w 480"/>
                  <a:gd name="T61" fmla="*/ 509 h 538"/>
                  <a:gd name="T62" fmla="*/ 26 w 480"/>
                  <a:gd name="T63" fmla="*/ 476 h 538"/>
                  <a:gd name="T64" fmla="*/ 19 w 480"/>
                  <a:gd name="T65" fmla="*/ 476 h 538"/>
                  <a:gd name="T66" fmla="*/ 49 w 480"/>
                  <a:gd name="T67" fmla="*/ 469 h 538"/>
                  <a:gd name="T68" fmla="*/ 74 w 480"/>
                  <a:gd name="T69" fmla="*/ 464 h 538"/>
                  <a:gd name="T70" fmla="*/ 85 w 480"/>
                  <a:gd name="T71" fmla="*/ 426 h 538"/>
                  <a:gd name="T72" fmla="*/ 107 w 480"/>
                  <a:gd name="T73" fmla="*/ 385 h 538"/>
                  <a:gd name="T74" fmla="*/ 138 w 480"/>
                  <a:gd name="T75" fmla="*/ 357 h 538"/>
                  <a:gd name="T76" fmla="*/ 148 w 480"/>
                  <a:gd name="T77" fmla="*/ 329 h 538"/>
                  <a:gd name="T78" fmla="*/ 123 w 480"/>
                  <a:gd name="T79" fmla="*/ 275 h 538"/>
                  <a:gd name="T80" fmla="*/ 70 w 480"/>
                  <a:gd name="T81" fmla="*/ 206 h 538"/>
                  <a:gd name="T82" fmla="*/ 33 w 480"/>
                  <a:gd name="T83" fmla="*/ 148 h 538"/>
                  <a:gd name="T84" fmla="*/ 10 w 480"/>
                  <a:gd name="T85" fmla="*/ 94 h 538"/>
                  <a:gd name="T86" fmla="*/ 0 w 480"/>
                  <a:gd name="T87" fmla="*/ 59 h 538"/>
                  <a:gd name="T88" fmla="*/ 10 w 480"/>
                  <a:gd name="T89" fmla="*/ 34 h 538"/>
                  <a:gd name="T90" fmla="*/ 28 w 480"/>
                  <a:gd name="T91" fmla="*/ 13 h 538"/>
                  <a:gd name="T92" fmla="*/ 57 w 480"/>
                  <a:gd name="T93" fmla="*/ 0 h 538"/>
                  <a:gd name="T94" fmla="*/ 92 w 480"/>
                  <a:gd name="T95" fmla="*/ 2 h 538"/>
                  <a:gd name="T96" fmla="*/ 145 w 480"/>
                  <a:gd name="T97" fmla="*/ 11 h 538"/>
                  <a:gd name="T98" fmla="*/ 187 w 480"/>
                  <a:gd name="T99" fmla="*/ 25 h 538"/>
                  <a:gd name="T100" fmla="*/ 229 w 480"/>
                  <a:gd name="T101" fmla="*/ 34 h 538"/>
                  <a:gd name="T102" fmla="*/ 283 w 480"/>
                  <a:gd name="T103" fmla="*/ 44 h 53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80"/>
                  <a:gd name="T157" fmla="*/ 0 h 538"/>
                  <a:gd name="T158" fmla="*/ 480 w 480"/>
                  <a:gd name="T159" fmla="*/ 538 h 538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80" h="538">
                    <a:moveTo>
                      <a:pt x="283" y="44"/>
                    </a:moveTo>
                    <a:lnTo>
                      <a:pt x="375" y="54"/>
                    </a:lnTo>
                    <a:lnTo>
                      <a:pt x="449" y="66"/>
                    </a:lnTo>
                    <a:lnTo>
                      <a:pt x="479" y="84"/>
                    </a:lnTo>
                    <a:lnTo>
                      <a:pt x="480" y="122"/>
                    </a:lnTo>
                    <a:lnTo>
                      <a:pt x="461" y="153"/>
                    </a:lnTo>
                    <a:lnTo>
                      <a:pt x="423" y="168"/>
                    </a:lnTo>
                    <a:lnTo>
                      <a:pt x="359" y="168"/>
                    </a:lnTo>
                    <a:lnTo>
                      <a:pt x="293" y="158"/>
                    </a:lnTo>
                    <a:lnTo>
                      <a:pt x="233" y="137"/>
                    </a:lnTo>
                    <a:lnTo>
                      <a:pt x="169" y="104"/>
                    </a:lnTo>
                    <a:lnTo>
                      <a:pt x="117" y="76"/>
                    </a:lnTo>
                    <a:lnTo>
                      <a:pt x="80" y="66"/>
                    </a:lnTo>
                    <a:lnTo>
                      <a:pt x="70" y="76"/>
                    </a:lnTo>
                    <a:lnTo>
                      <a:pt x="74" y="99"/>
                    </a:lnTo>
                    <a:lnTo>
                      <a:pt x="100" y="148"/>
                    </a:lnTo>
                    <a:lnTo>
                      <a:pt x="138" y="224"/>
                    </a:lnTo>
                    <a:lnTo>
                      <a:pt x="181" y="296"/>
                    </a:lnTo>
                    <a:lnTo>
                      <a:pt x="204" y="321"/>
                    </a:lnTo>
                    <a:lnTo>
                      <a:pt x="217" y="334"/>
                    </a:lnTo>
                    <a:lnTo>
                      <a:pt x="229" y="351"/>
                    </a:lnTo>
                    <a:lnTo>
                      <a:pt x="224" y="380"/>
                    </a:lnTo>
                    <a:lnTo>
                      <a:pt x="199" y="398"/>
                    </a:lnTo>
                    <a:lnTo>
                      <a:pt x="156" y="415"/>
                    </a:lnTo>
                    <a:lnTo>
                      <a:pt x="128" y="454"/>
                    </a:lnTo>
                    <a:lnTo>
                      <a:pt x="118" y="504"/>
                    </a:lnTo>
                    <a:lnTo>
                      <a:pt x="107" y="528"/>
                    </a:lnTo>
                    <a:lnTo>
                      <a:pt x="100" y="530"/>
                    </a:lnTo>
                    <a:lnTo>
                      <a:pt x="75" y="538"/>
                    </a:lnTo>
                    <a:lnTo>
                      <a:pt x="41" y="530"/>
                    </a:lnTo>
                    <a:lnTo>
                      <a:pt x="26" y="509"/>
                    </a:lnTo>
                    <a:lnTo>
                      <a:pt x="26" y="476"/>
                    </a:lnTo>
                    <a:lnTo>
                      <a:pt x="19" y="476"/>
                    </a:lnTo>
                    <a:lnTo>
                      <a:pt x="49" y="469"/>
                    </a:lnTo>
                    <a:lnTo>
                      <a:pt x="74" y="464"/>
                    </a:lnTo>
                    <a:lnTo>
                      <a:pt x="85" y="426"/>
                    </a:lnTo>
                    <a:lnTo>
                      <a:pt x="107" y="385"/>
                    </a:lnTo>
                    <a:lnTo>
                      <a:pt x="138" y="357"/>
                    </a:lnTo>
                    <a:lnTo>
                      <a:pt x="148" y="329"/>
                    </a:lnTo>
                    <a:lnTo>
                      <a:pt x="123" y="275"/>
                    </a:lnTo>
                    <a:lnTo>
                      <a:pt x="70" y="206"/>
                    </a:lnTo>
                    <a:lnTo>
                      <a:pt x="33" y="148"/>
                    </a:lnTo>
                    <a:lnTo>
                      <a:pt x="10" y="94"/>
                    </a:lnTo>
                    <a:lnTo>
                      <a:pt x="0" y="59"/>
                    </a:lnTo>
                    <a:lnTo>
                      <a:pt x="10" y="34"/>
                    </a:lnTo>
                    <a:lnTo>
                      <a:pt x="28" y="13"/>
                    </a:lnTo>
                    <a:lnTo>
                      <a:pt x="57" y="0"/>
                    </a:lnTo>
                    <a:lnTo>
                      <a:pt x="92" y="2"/>
                    </a:lnTo>
                    <a:lnTo>
                      <a:pt x="145" y="11"/>
                    </a:lnTo>
                    <a:lnTo>
                      <a:pt x="187" y="25"/>
                    </a:lnTo>
                    <a:lnTo>
                      <a:pt x="229" y="34"/>
                    </a:lnTo>
                    <a:lnTo>
                      <a:pt x="283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4" name="Freeform 13">
                <a:extLst>
                  <a:ext uri="{FF2B5EF4-FFF2-40B4-BE49-F238E27FC236}">
                    <a16:creationId xmlns:a16="http://schemas.microsoft.com/office/drawing/2014/main" id="{0894DAED-05AA-46E4-A65B-F175FFD3A1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4" y="1882"/>
                <a:ext cx="145" cy="488"/>
              </a:xfrm>
              <a:custGeom>
                <a:avLst/>
                <a:gdLst>
                  <a:gd name="T0" fmla="*/ 91 w 250"/>
                  <a:gd name="T1" fmla="*/ 180 h 733"/>
                  <a:gd name="T2" fmla="*/ 101 w 250"/>
                  <a:gd name="T3" fmla="*/ 78 h 733"/>
                  <a:gd name="T4" fmla="*/ 127 w 250"/>
                  <a:gd name="T5" fmla="*/ 14 h 733"/>
                  <a:gd name="T6" fmla="*/ 161 w 250"/>
                  <a:gd name="T7" fmla="*/ 0 h 733"/>
                  <a:gd name="T8" fmla="*/ 224 w 250"/>
                  <a:gd name="T9" fmla="*/ 0 h 733"/>
                  <a:gd name="T10" fmla="*/ 250 w 250"/>
                  <a:gd name="T11" fmla="*/ 25 h 733"/>
                  <a:gd name="T12" fmla="*/ 245 w 250"/>
                  <a:gd name="T13" fmla="*/ 76 h 733"/>
                  <a:gd name="T14" fmla="*/ 204 w 250"/>
                  <a:gd name="T15" fmla="*/ 150 h 733"/>
                  <a:gd name="T16" fmla="*/ 153 w 250"/>
                  <a:gd name="T17" fmla="*/ 239 h 733"/>
                  <a:gd name="T18" fmla="*/ 117 w 250"/>
                  <a:gd name="T19" fmla="*/ 312 h 733"/>
                  <a:gd name="T20" fmla="*/ 92 w 250"/>
                  <a:gd name="T21" fmla="*/ 373 h 733"/>
                  <a:gd name="T22" fmla="*/ 96 w 250"/>
                  <a:gd name="T23" fmla="*/ 407 h 733"/>
                  <a:gd name="T24" fmla="*/ 110 w 250"/>
                  <a:gd name="T25" fmla="*/ 447 h 733"/>
                  <a:gd name="T26" fmla="*/ 138 w 250"/>
                  <a:gd name="T27" fmla="*/ 499 h 733"/>
                  <a:gd name="T28" fmla="*/ 161 w 250"/>
                  <a:gd name="T29" fmla="*/ 537 h 733"/>
                  <a:gd name="T30" fmla="*/ 176 w 250"/>
                  <a:gd name="T31" fmla="*/ 585 h 733"/>
                  <a:gd name="T32" fmla="*/ 181 w 250"/>
                  <a:gd name="T33" fmla="*/ 639 h 733"/>
                  <a:gd name="T34" fmla="*/ 191 w 250"/>
                  <a:gd name="T35" fmla="*/ 676 h 733"/>
                  <a:gd name="T36" fmla="*/ 198 w 250"/>
                  <a:gd name="T37" fmla="*/ 704 h 733"/>
                  <a:gd name="T38" fmla="*/ 188 w 250"/>
                  <a:gd name="T39" fmla="*/ 723 h 733"/>
                  <a:gd name="T40" fmla="*/ 171 w 250"/>
                  <a:gd name="T41" fmla="*/ 733 h 733"/>
                  <a:gd name="T42" fmla="*/ 143 w 250"/>
                  <a:gd name="T43" fmla="*/ 725 h 733"/>
                  <a:gd name="T44" fmla="*/ 117 w 250"/>
                  <a:gd name="T45" fmla="*/ 713 h 733"/>
                  <a:gd name="T46" fmla="*/ 96 w 250"/>
                  <a:gd name="T47" fmla="*/ 682 h 733"/>
                  <a:gd name="T48" fmla="*/ 59 w 250"/>
                  <a:gd name="T49" fmla="*/ 633 h 733"/>
                  <a:gd name="T50" fmla="*/ 38 w 250"/>
                  <a:gd name="T51" fmla="*/ 616 h 733"/>
                  <a:gd name="T52" fmla="*/ 10 w 250"/>
                  <a:gd name="T53" fmla="*/ 613 h 733"/>
                  <a:gd name="T54" fmla="*/ 0 w 250"/>
                  <a:gd name="T55" fmla="*/ 595 h 733"/>
                  <a:gd name="T56" fmla="*/ 12 w 250"/>
                  <a:gd name="T57" fmla="*/ 536 h 733"/>
                  <a:gd name="T58" fmla="*/ 38 w 250"/>
                  <a:gd name="T59" fmla="*/ 542 h 733"/>
                  <a:gd name="T60" fmla="*/ 76 w 250"/>
                  <a:gd name="T61" fmla="*/ 570 h 733"/>
                  <a:gd name="T62" fmla="*/ 117 w 250"/>
                  <a:gd name="T63" fmla="*/ 613 h 733"/>
                  <a:gd name="T64" fmla="*/ 128 w 250"/>
                  <a:gd name="T65" fmla="*/ 618 h 733"/>
                  <a:gd name="T66" fmla="*/ 122 w 250"/>
                  <a:gd name="T67" fmla="*/ 570 h 733"/>
                  <a:gd name="T68" fmla="*/ 96 w 250"/>
                  <a:gd name="T69" fmla="*/ 526 h 733"/>
                  <a:gd name="T70" fmla="*/ 69 w 250"/>
                  <a:gd name="T71" fmla="*/ 485 h 733"/>
                  <a:gd name="T72" fmla="*/ 36 w 250"/>
                  <a:gd name="T73" fmla="*/ 442 h 733"/>
                  <a:gd name="T74" fmla="*/ 28 w 250"/>
                  <a:gd name="T75" fmla="*/ 415 h 733"/>
                  <a:gd name="T76" fmla="*/ 31 w 250"/>
                  <a:gd name="T77" fmla="*/ 382 h 733"/>
                  <a:gd name="T78" fmla="*/ 53 w 250"/>
                  <a:gd name="T79" fmla="*/ 312 h 733"/>
                  <a:gd name="T80" fmla="*/ 76 w 250"/>
                  <a:gd name="T81" fmla="*/ 239 h 733"/>
                  <a:gd name="T82" fmla="*/ 91 w 250"/>
                  <a:gd name="T83" fmla="*/ 180 h 7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50"/>
                  <a:gd name="T127" fmla="*/ 0 h 733"/>
                  <a:gd name="T128" fmla="*/ 250 w 250"/>
                  <a:gd name="T129" fmla="*/ 733 h 7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50" h="733">
                    <a:moveTo>
                      <a:pt x="91" y="180"/>
                    </a:moveTo>
                    <a:lnTo>
                      <a:pt x="101" y="78"/>
                    </a:lnTo>
                    <a:lnTo>
                      <a:pt x="127" y="14"/>
                    </a:lnTo>
                    <a:lnTo>
                      <a:pt x="161" y="0"/>
                    </a:lnTo>
                    <a:lnTo>
                      <a:pt x="224" y="0"/>
                    </a:lnTo>
                    <a:lnTo>
                      <a:pt x="250" y="25"/>
                    </a:lnTo>
                    <a:lnTo>
                      <a:pt x="245" y="76"/>
                    </a:lnTo>
                    <a:lnTo>
                      <a:pt x="204" y="150"/>
                    </a:lnTo>
                    <a:lnTo>
                      <a:pt x="153" y="239"/>
                    </a:lnTo>
                    <a:lnTo>
                      <a:pt x="117" y="312"/>
                    </a:lnTo>
                    <a:lnTo>
                      <a:pt x="92" y="373"/>
                    </a:lnTo>
                    <a:lnTo>
                      <a:pt x="96" y="407"/>
                    </a:lnTo>
                    <a:lnTo>
                      <a:pt x="110" y="447"/>
                    </a:lnTo>
                    <a:lnTo>
                      <a:pt x="138" y="499"/>
                    </a:lnTo>
                    <a:lnTo>
                      <a:pt x="161" y="537"/>
                    </a:lnTo>
                    <a:lnTo>
                      <a:pt x="176" y="585"/>
                    </a:lnTo>
                    <a:lnTo>
                      <a:pt x="181" y="639"/>
                    </a:lnTo>
                    <a:lnTo>
                      <a:pt x="191" y="676"/>
                    </a:lnTo>
                    <a:lnTo>
                      <a:pt x="198" y="704"/>
                    </a:lnTo>
                    <a:lnTo>
                      <a:pt x="188" y="723"/>
                    </a:lnTo>
                    <a:lnTo>
                      <a:pt x="171" y="733"/>
                    </a:lnTo>
                    <a:lnTo>
                      <a:pt x="143" y="725"/>
                    </a:lnTo>
                    <a:lnTo>
                      <a:pt x="117" y="713"/>
                    </a:lnTo>
                    <a:lnTo>
                      <a:pt x="96" y="682"/>
                    </a:lnTo>
                    <a:lnTo>
                      <a:pt x="59" y="633"/>
                    </a:lnTo>
                    <a:lnTo>
                      <a:pt x="38" y="616"/>
                    </a:lnTo>
                    <a:lnTo>
                      <a:pt x="10" y="613"/>
                    </a:lnTo>
                    <a:lnTo>
                      <a:pt x="0" y="595"/>
                    </a:lnTo>
                    <a:lnTo>
                      <a:pt x="12" y="536"/>
                    </a:lnTo>
                    <a:lnTo>
                      <a:pt x="38" y="542"/>
                    </a:lnTo>
                    <a:lnTo>
                      <a:pt x="76" y="570"/>
                    </a:lnTo>
                    <a:lnTo>
                      <a:pt x="117" y="613"/>
                    </a:lnTo>
                    <a:lnTo>
                      <a:pt x="128" y="618"/>
                    </a:lnTo>
                    <a:lnTo>
                      <a:pt x="122" y="570"/>
                    </a:lnTo>
                    <a:lnTo>
                      <a:pt x="96" y="526"/>
                    </a:lnTo>
                    <a:lnTo>
                      <a:pt x="69" y="485"/>
                    </a:lnTo>
                    <a:lnTo>
                      <a:pt x="36" y="442"/>
                    </a:lnTo>
                    <a:lnTo>
                      <a:pt x="28" y="415"/>
                    </a:lnTo>
                    <a:lnTo>
                      <a:pt x="31" y="382"/>
                    </a:lnTo>
                    <a:lnTo>
                      <a:pt x="53" y="312"/>
                    </a:lnTo>
                    <a:lnTo>
                      <a:pt x="76" y="239"/>
                    </a:lnTo>
                    <a:lnTo>
                      <a:pt x="91" y="1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5" name="Freeform 14">
                <a:extLst>
                  <a:ext uri="{FF2B5EF4-FFF2-40B4-BE49-F238E27FC236}">
                    <a16:creationId xmlns:a16="http://schemas.microsoft.com/office/drawing/2014/main" id="{A3B86C0A-23AC-4988-9E96-71B579304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1569"/>
                <a:ext cx="229" cy="355"/>
              </a:xfrm>
              <a:custGeom>
                <a:avLst/>
                <a:gdLst>
                  <a:gd name="T0" fmla="*/ 150 w 395"/>
                  <a:gd name="T1" fmla="*/ 104 h 534"/>
                  <a:gd name="T2" fmla="*/ 150 w 395"/>
                  <a:gd name="T3" fmla="*/ 63 h 534"/>
                  <a:gd name="T4" fmla="*/ 170 w 395"/>
                  <a:gd name="T5" fmla="*/ 25 h 534"/>
                  <a:gd name="T6" fmla="*/ 209 w 395"/>
                  <a:gd name="T7" fmla="*/ 9 h 534"/>
                  <a:gd name="T8" fmla="*/ 274 w 395"/>
                  <a:gd name="T9" fmla="*/ 0 h 534"/>
                  <a:gd name="T10" fmla="*/ 341 w 395"/>
                  <a:gd name="T11" fmla="*/ 15 h 534"/>
                  <a:gd name="T12" fmla="*/ 372 w 395"/>
                  <a:gd name="T13" fmla="*/ 42 h 534"/>
                  <a:gd name="T14" fmla="*/ 394 w 395"/>
                  <a:gd name="T15" fmla="*/ 78 h 534"/>
                  <a:gd name="T16" fmla="*/ 395 w 395"/>
                  <a:gd name="T17" fmla="*/ 129 h 534"/>
                  <a:gd name="T18" fmla="*/ 376 w 395"/>
                  <a:gd name="T19" fmla="*/ 163 h 534"/>
                  <a:gd name="T20" fmla="*/ 343 w 395"/>
                  <a:gd name="T21" fmla="*/ 196 h 534"/>
                  <a:gd name="T22" fmla="*/ 372 w 395"/>
                  <a:gd name="T23" fmla="*/ 234 h 534"/>
                  <a:gd name="T24" fmla="*/ 385 w 395"/>
                  <a:gd name="T25" fmla="*/ 274 h 534"/>
                  <a:gd name="T26" fmla="*/ 381 w 395"/>
                  <a:gd name="T27" fmla="*/ 320 h 534"/>
                  <a:gd name="T28" fmla="*/ 362 w 395"/>
                  <a:gd name="T29" fmla="*/ 350 h 534"/>
                  <a:gd name="T30" fmla="*/ 329 w 395"/>
                  <a:gd name="T31" fmla="*/ 374 h 534"/>
                  <a:gd name="T32" fmla="*/ 260 w 395"/>
                  <a:gd name="T33" fmla="*/ 402 h 534"/>
                  <a:gd name="T34" fmla="*/ 274 w 395"/>
                  <a:gd name="T35" fmla="*/ 443 h 534"/>
                  <a:gd name="T36" fmla="*/ 272 w 395"/>
                  <a:gd name="T37" fmla="*/ 486 h 534"/>
                  <a:gd name="T38" fmla="*/ 242 w 395"/>
                  <a:gd name="T39" fmla="*/ 521 h 534"/>
                  <a:gd name="T40" fmla="*/ 208 w 395"/>
                  <a:gd name="T41" fmla="*/ 534 h 534"/>
                  <a:gd name="T42" fmla="*/ 157 w 395"/>
                  <a:gd name="T43" fmla="*/ 526 h 534"/>
                  <a:gd name="T44" fmla="*/ 124 w 395"/>
                  <a:gd name="T45" fmla="*/ 503 h 534"/>
                  <a:gd name="T46" fmla="*/ 96 w 395"/>
                  <a:gd name="T47" fmla="*/ 466 h 534"/>
                  <a:gd name="T48" fmla="*/ 84 w 395"/>
                  <a:gd name="T49" fmla="*/ 434 h 534"/>
                  <a:gd name="T50" fmla="*/ 41 w 395"/>
                  <a:gd name="T51" fmla="*/ 414 h 534"/>
                  <a:gd name="T52" fmla="*/ 15 w 395"/>
                  <a:gd name="T53" fmla="*/ 391 h 534"/>
                  <a:gd name="T54" fmla="*/ 0 w 395"/>
                  <a:gd name="T55" fmla="*/ 359 h 534"/>
                  <a:gd name="T56" fmla="*/ 0 w 395"/>
                  <a:gd name="T57" fmla="*/ 317 h 534"/>
                  <a:gd name="T58" fmla="*/ 7 w 395"/>
                  <a:gd name="T59" fmla="*/ 279 h 534"/>
                  <a:gd name="T60" fmla="*/ 33 w 395"/>
                  <a:gd name="T61" fmla="*/ 247 h 534"/>
                  <a:gd name="T62" fmla="*/ 59 w 395"/>
                  <a:gd name="T63" fmla="*/ 236 h 534"/>
                  <a:gd name="T64" fmla="*/ 71 w 395"/>
                  <a:gd name="T65" fmla="*/ 188 h 534"/>
                  <a:gd name="T66" fmla="*/ 86 w 395"/>
                  <a:gd name="T67" fmla="*/ 142 h 534"/>
                  <a:gd name="T68" fmla="*/ 111 w 395"/>
                  <a:gd name="T69" fmla="*/ 111 h 534"/>
                  <a:gd name="T70" fmla="*/ 150 w 395"/>
                  <a:gd name="T71" fmla="*/ 104 h 5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95"/>
                  <a:gd name="T109" fmla="*/ 0 h 534"/>
                  <a:gd name="T110" fmla="*/ 395 w 395"/>
                  <a:gd name="T111" fmla="*/ 534 h 53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95" h="534">
                    <a:moveTo>
                      <a:pt x="150" y="104"/>
                    </a:moveTo>
                    <a:lnTo>
                      <a:pt x="150" y="63"/>
                    </a:lnTo>
                    <a:lnTo>
                      <a:pt x="170" y="25"/>
                    </a:lnTo>
                    <a:lnTo>
                      <a:pt x="209" y="9"/>
                    </a:lnTo>
                    <a:lnTo>
                      <a:pt x="274" y="0"/>
                    </a:lnTo>
                    <a:lnTo>
                      <a:pt x="341" y="15"/>
                    </a:lnTo>
                    <a:lnTo>
                      <a:pt x="372" y="42"/>
                    </a:lnTo>
                    <a:lnTo>
                      <a:pt x="394" y="78"/>
                    </a:lnTo>
                    <a:lnTo>
                      <a:pt x="395" y="129"/>
                    </a:lnTo>
                    <a:lnTo>
                      <a:pt x="376" y="163"/>
                    </a:lnTo>
                    <a:lnTo>
                      <a:pt x="343" y="196"/>
                    </a:lnTo>
                    <a:lnTo>
                      <a:pt x="372" y="234"/>
                    </a:lnTo>
                    <a:lnTo>
                      <a:pt x="385" y="274"/>
                    </a:lnTo>
                    <a:lnTo>
                      <a:pt x="381" y="320"/>
                    </a:lnTo>
                    <a:lnTo>
                      <a:pt x="362" y="350"/>
                    </a:lnTo>
                    <a:lnTo>
                      <a:pt x="329" y="374"/>
                    </a:lnTo>
                    <a:lnTo>
                      <a:pt x="260" y="402"/>
                    </a:lnTo>
                    <a:lnTo>
                      <a:pt x="274" y="443"/>
                    </a:lnTo>
                    <a:lnTo>
                      <a:pt x="272" y="486"/>
                    </a:lnTo>
                    <a:lnTo>
                      <a:pt x="242" y="521"/>
                    </a:lnTo>
                    <a:lnTo>
                      <a:pt x="208" y="534"/>
                    </a:lnTo>
                    <a:lnTo>
                      <a:pt x="157" y="526"/>
                    </a:lnTo>
                    <a:lnTo>
                      <a:pt x="124" y="503"/>
                    </a:lnTo>
                    <a:lnTo>
                      <a:pt x="96" y="466"/>
                    </a:lnTo>
                    <a:lnTo>
                      <a:pt x="84" y="434"/>
                    </a:lnTo>
                    <a:lnTo>
                      <a:pt x="41" y="414"/>
                    </a:lnTo>
                    <a:lnTo>
                      <a:pt x="15" y="391"/>
                    </a:lnTo>
                    <a:lnTo>
                      <a:pt x="0" y="359"/>
                    </a:lnTo>
                    <a:lnTo>
                      <a:pt x="0" y="317"/>
                    </a:lnTo>
                    <a:lnTo>
                      <a:pt x="7" y="279"/>
                    </a:lnTo>
                    <a:lnTo>
                      <a:pt x="33" y="247"/>
                    </a:lnTo>
                    <a:lnTo>
                      <a:pt x="59" y="236"/>
                    </a:lnTo>
                    <a:lnTo>
                      <a:pt x="71" y="188"/>
                    </a:lnTo>
                    <a:lnTo>
                      <a:pt x="86" y="142"/>
                    </a:lnTo>
                    <a:lnTo>
                      <a:pt x="111" y="111"/>
                    </a:lnTo>
                    <a:lnTo>
                      <a:pt x="150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6" name="Freeform 15">
                <a:extLst>
                  <a:ext uri="{FF2B5EF4-FFF2-40B4-BE49-F238E27FC236}">
                    <a16:creationId xmlns:a16="http://schemas.microsoft.com/office/drawing/2014/main" id="{0F5381C1-764C-47A4-AABC-D0D4FD1F9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8" y="1586"/>
                <a:ext cx="201" cy="323"/>
              </a:xfrm>
              <a:custGeom>
                <a:avLst/>
                <a:gdLst>
                  <a:gd name="T0" fmla="*/ 154 w 345"/>
                  <a:gd name="T1" fmla="*/ 102 h 486"/>
                  <a:gd name="T2" fmla="*/ 148 w 345"/>
                  <a:gd name="T3" fmla="*/ 64 h 486"/>
                  <a:gd name="T4" fmla="*/ 154 w 345"/>
                  <a:gd name="T5" fmla="*/ 30 h 486"/>
                  <a:gd name="T6" fmla="*/ 171 w 345"/>
                  <a:gd name="T7" fmla="*/ 12 h 486"/>
                  <a:gd name="T8" fmla="*/ 209 w 345"/>
                  <a:gd name="T9" fmla="*/ 0 h 486"/>
                  <a:gd name="T10" fmla="*/ 260 w 345"/>
                  <a:gd name="T11" fmla="*/ 2 h 486"/>
                  <a:gd name="T12" fmla="*/ 312 w 345"/>
                  <a:gd name="T13" fmla="*/ 17 h 486"/>
                  <a:gd name="T14" fmla="*/ 340 w 345"/>
                  <a:gd name="T15" fmla="*/ 54 h 486"/>
                  <a:gd name="T16" fmla="*/ 345 w 345"/>
                  <a:gd name="T17" fmla="*/ 92 h 486"/>
                  <a:gd name="T18" fmla="*/ 335 w 345"/>
                  <a:gd name="T19" fmla="*/ 119 h 486"/>
                  <a:gd name="T20" fmla="*/ 317 w 345"/>
                  <a:gd name="T21" fmla="*/ 140 h 486"/>
                  <a:gd name="T22" fmla="*/ 283 w 345"/>
                  <a:gd name="T23" fmla="*/ 163 h 486"/>
                  <a:gd name="T24" fmla="*/ 288 w 345"/>
                  <a:gd name="T25" fmla="*/ 180 h 486"/>
                  <a:gd name="T26" fmla="*/ 326 w 345"/>
                  <a:gd name="T27" fmla="*/ 219 h 486"/>
                  <a:gd name="T28" fmla="*/ 335 w 345"/>
                  <a:gd name="T29" fmla="*/ 262 h 486"/>
                  <a:gd name="T30" fmla="*/ 324 w 345"/>
                  <a:gd name="T31" fmla="*/ 297 h 486"/>
                  <a:gd name="T32" fmla="*/ 293 w 345"/>
                  <a:gd name="T33" fmla="*/ 321 h 486"/>
                  <a:gd name="T34" fmla="*/ 253 w 345"/>
                  <a:gd name="T35" fmla="*/ 344 h 486"/>
                  <a:gd name="T36" fmla="*/ 212 w 345"/>
                  <a:gd name="T37" fmla="*/ 359 h 486"/>
                  <a:gd name="T38" fmla="*/ 212 w 345"/>
                  <a:gd name="T39" fmla="*/ 374 h 486"/>
                  <a:gd name="T40" fmla="*/ 223 w 345"/>
                  <a:gd name="T41" fmla="*/ 412 h 486"/>
                  <a:gd name="T42" fmla="*/ 222 w 345"/>
                  <a:gd name="T43" fmla="*/ 440 h 486"/>
                  <a:gd name="T44" fmla="*/ 202 w 345"/>
                  <a:gd name="T45" fmla="*/ 466 h 486"/>
                  <a:gd name="T46" fmla="*/ 179 w 345"/>
                  <a:gd name="T47" fmla="*/ 486 h 486"/>
                  <a:gd name="T48" fmla="*/ 144 w 345"/>
                  <a:gd name="T49" fmla="*/ 481 h 486"/>
                  <a:gd name="T50" fmla="*/ 100 w 345"/>
                  <a:gd name="T51" fmla="*/ 445 h 486"/>
                  <a:gd name="T52" fmla="*/ 85 w 345"/>
                  <a:gd name="T53" fmla="*/ 392 h 486"/>
                  <a:gd name="T54" fmla="*/ 69 w 345"/>
                  <a:gd name="T55" fmla="*/ 385 h 486"/>
                  <a:gd name="T56" fmla="*/ 47 w 345"/>
                  <a:gd name="T57" fmla="*/ 381 h 486"/>
                  <a:gd name="T58" fmla="*/ 16 w 345"/>
                  <a:gd name="T59" fmla="*/ 361 h 486"/>
                  <a:gd name="T60" fmla="*/ 0 w 345"/>
                  <a:gd name="T61" fmla="*/ 328 h 486"/>
                  <a:gd name="T62" fmla="*/ 0 w 345"/>
                  <a:gd name="T63" fmla="*/ 275 h 486"/>
                  <a:gd name="T64" fmla="*/ 28 w 345"/>
                  <a:gd name="T65" fmla="*/ 241 h 486"/>
                  <a:gd name="T66" fmla="*/ 54 w 345"/>
                  <a:gd name="T67" fmla="*/ 232 h 486"/>
                  <a:gd name="T68" fmla="*/ 59 w 345"/>
                  <a:gd name="T69" fmla="*/ 214 h 486"/>
                  <a:gd name="T70" fmla="*/ 62 w 345"/>
                  <a:gd name="T71" fmla="*/ 158 h 486"/>
                  <a:gd name="T72" fmla="*/ 74 w 345"/>
                  <a:gd name="T73" fmla="*/ 125 h 486"/>
                  <a:gd name="T74" fmla="*/ 102 w 345"/>
                  <a:gd name="T75" fmla="*/ 102 h 486"/>
                  <a:gd name="T76" fmla="*/ 131 w 345"/>
                  <a:gd name="T77" fmla="*/ 99 h 486"/>
                  <a:gd name="T78" fmla="*/ 154 w 345"/>
                  <a:gd name="T79" fmla="*/ 102 h 48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45"/>
                  <a:gd name="T121" fmla="*/ 0 h 486"/>
                  <a:gd name="T122" fmla="*/ 345 w 345"/>
                  <a:gd name="T123" fmla="*/ 486 h 48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45" h="486">
                    <a:moveTo>
                      <a:pt x="154" y="102"/>
                    </a:moveTo>
                    <a:lnTo>
                      <a:pt x="148" y="64"/>
                    </a:lnTo>
                    <a:lnTo>
                      <a:pt x="154" y="30"/>
                    </a:lnTo>
                    <a:lnTo>
                      <a:pt x="171" y="12"/>
                    </a:lnTo>
                    <a:lnTo>
                      <a:pt x="209" y="0"/>
                    </a:lnTo>
                    <a:lnTo>
                      <a:pt x="260" y="2"/>
                    </a:lnTo>
                    <a:lnTo>
                      <a:pt x="312" y="17"/>
                    </a:lnTo>
                    <a:lnTo>
                      <a:pt x="340" y="54"/>
                    </a:lnTo>
                    <a:lnTo>
                      <a:pt x="345" y="92"/>
                    </a:lnTo>
                    <a:lnTo>
                      <a:pt x="335" y="119"/>
                    </a:lnTo>
                    <a:lnTo>
                      <a:pt x="317" y="140"/>
                    </a:lnTo>
                    <a:lnTo>
                      <a:pt x="283" y="163"/>
                    </a:lnTo>
                    <a:lnTo>
                      <a:pt x="288" y="180"/>
                    </a:lnTo>
                    <a:lnTo>
                      <a:pt x="326" y="219"/>
                    </a:lnTo>
                    <a:lnTo>
                      <a:pt x="335" y="262"/>
                    </a:lnTo>
                    <a:lnTo>
                      <a:pt x="324" y="297"/>
                    </a:lnTo>
                    <a:lnTo>
                      <a:pt x="293" y="321"/>
                    </a:lnTo>
                    <a:lnTo>
                      <a:pt x="253" y="344"/>
                    </a:lnTo>
                    <a:lnTo>
                      <a:pt x="212" y="359"/>
                    </a:lnTo>
                    <a:lnTo>
                      <a:pt x="212" y="374"/>
                    </a:lnTo>
                    <a:lnTo>
                      <a:pt x="223" y="412"/>
                    </a:lnTo>
                    <a:lnTo>
                      <a:pt x="222" y="440"/>
                    </a:lnTo>
                    <a:lnTo>
                      <a:pt x="202" y="466"/>
                    </a:lnTo>
                    <a:lnTo>
                      <a:pt x="179" y="486"/>
                    </a:lnTo>
                    <a:lnTo>
                      <a:pt x="144" y="481"/>
                    </a:lnTo>
                    <a:lnTo>
                      <a:pt x="100" y="445"/>
                    </a:lnTo>
                    <a:lnTo>
                      <a:pt x="85" y="392"/>
                    </a:lnTo>
                    <a:lnTo>
                      <a:pt x="69" y="385"/>
                    </a:lnTo>
                    <a:lnTo>
                      <a:pt x="47" y="381"/>
                    </a:lnTo>
                    <a:lnTo>
                      <a:pt x="16" y="361"/>
                    </a:lnTo>
                    <a:lnTo>
                      <a:pt x="0" y="328"/>
                    </a:lnTo>
                    <a:lnTo>
                      <a:pt x="0" y="275"/>
                    </a:lnTo>
                    <a:lnTo>
                      <a:pt x="28" y="241"/>
                    </a:lnTo>
                    <a:lnTo>
                      <a:pt x="54" y="232"/>
                    </a:lnTo>
                    <a:lnTo>
                      <a:pt x="59" y="214"/>
                    </a:lnTo>
                    <a:lnTo>
                      <a:pt x="62" y="158"/>
                    </a:lnTo>
                    <a:lnTo>
                      <a:pt x="74" y="125"/>
                    </a:lnTo>
                    <a:lnTo>
                      <a:pt x="102" y="102"/>
                    </a:lnTo>
                    <a:lnTo>
                      <a:pt x="131" y="99"/>
                    </a:lnTo>
                    <a:lnTo>
                      <a:pt x="154" y="102"/>
                    </a:lnTo>
                    <a:close/>
                  </a:path>
                </a:pathLst>
              </a:custGeom>
              <a:solidFill>
                <a:srgbClr val="33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67" name="Freeform 16">
                <a:extLst>
                  <a:ext uri="{FF2B5EF4-FFF2-40B4-BE49-F238E27FC236}">
                    <a16:creationId xmlns:a16="http://schemas.microsoft.com/office/drawing/2014/main" id="{3B905580-2FAE-40C1-8166-CB1EC6F55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582"/>
                <a:ext cx="152" cy="271"/>
              </a:xfrm>
              <a:custGeom>
                <a:avLst/>
                <a:gdLst>
                  <a:gd name="T0" fmla="*/ 98 w 261"/>
                  <a:gd name="T1" fmla="*/ 82 h 408"/>
                  <a:gd name="T2" fmla="*/ 153 w 261"/>
                  <a:gd name="T3" fmla="*/ 95 h 408"/>
                  <a:gd name="T4" fmla="*/ 194 w 261"/>
                  <a:gd name="T5" fmla="*/ 107 h 408"/>
                  <a:gd name="T6" fmla="*/ 215 w 261"/>
                  <a:gd name="T7" fmla="*/ 62 h 408"/>
                  <a:gd name="T8" fmla="*/ 217 w 261"/>
                  <a:gd name="T9" fmla="*/ 29 h 408"/>
                  <a:gd name="T10" fmla="*/ 214 w 261"/>
                  <a:gd name="T11" fmla="*/ 0 h 408"/>
                  <a:gd name="T12" fmla="*/ 235 w 261"/>
                  <a:gd name="T13" fmla="*/ 3 h 408"/>
                  <a:gd name="T14" fmla="*/ 242 w 261"/>
                  <a:gd name="T15" fmla="*/ 41 h 408"/>
                  <a:gd name="T16" fmla="*/ 232 w 261"/>
                  <a:gd name="T17" fmla="*/ 82 h 408"/>
                  <a:gd name="T18" fmla="*/ 209 w 261"/>
                  <a:gd name="T19" fmla="*/ 120 h 408"/>
                  <a:gd name="T20" fmla="*/ 238 w 261"/>
                  <a:gd name="T21" fmla="*/ 146 h 408"/>
                  <a:gd name="T22" fmla="*/ 261 w 261"/>
                  <a:gd name="T23" fmla="*/ 171 h 408"/>
                  <a:gd name="T24" fmla="*/ 248 w 261"/>
                  <a:gd name="T25" fmla="*/ 181 h 408"/>
                  <a:gd name="T26" fmla="*/ 220 w 261"/>
                  <a:gd name="T27" fmla="*/ 159 h 408"/>
                  <a:gd name="T28" fmla="*/ 206 w 261"/>
                  <a:gd name="T29" fmla="*/ 146 h 408"/>
                  <a:gd name="T30" fmla="*/ 199 w 261"/>
                  <a:gd name="T31" fmla="*/ 196 h 408"/>
                  <a:gd name="T32" fmla="*/ 171 w 261"/>
                  <a:gd name="T33" fmla="*/ 248 h 408"/>
                  <a:gd name="T34" fmla="*/ 135 w 261"/>
                  <a:gd name="T35" fmla="*/ 304 h 408"/>
                  <a:gd name="T36" fmla="*/ 161 w 261"/>
                  <a:gd name="T37" fmla="*/ 326 h 408"/>
                  <a:gd name="T38" fmla="*/ 189 w 261"/>
                  <a:gd name="T39" fmla="*/ 368 h 408"/>
                  <a:gd name="T40" fmla="*/ 179 w 261"/>
                  <a:gd name="T41" fmla="*/ 387 h 408"/>
                  <a:gd name="T42" fmla="*/ 156 w 261"/>
                  <a:gd name="T43" fmla="*/ 357 h 408"/>
                  <a:gd name="T44" fmla="*/ 123 w 261"/>
                  <a:gd name="T45" fmla="*/ 324 h 408"/>
                  <a:gd name="T46" fmla="*/ 80 w 261"/>
                  <a:gd name="T47" fmla="*/ 365 h 408"/>
                  <a:gd name="T48" fmla="*/ 39 w 261"/>
                  <a:gd name="T49" fmla="*/ 408 h 408"/>
                  <a:gd name="T50" fmla="*/ 23 w 261"/>
                  <a:gd name="T51" fmla="*/ 395 h 408"/>
                  <a:gd name="T52" fmla="*/ 49 w 261"/>
                  <a:gd name="T53" fmla="*/ 368 h 408"/>
                  <a:gd name="T54" fmla="*/ 75 w 261"/>
                  <a:gd name="T55" fmla="*/ 334 h 408"/>
                  <a:gd name="T56" fmla="*/ 98 w 261"/>
                  <a:gd name="T57" fmla="*/ 312 h 408"/>
                  <a:gd name="T58" fmla="*/ 61 w 261"/>
                  <a:gd name="T59" fmla="*/ 288 h 408"/>
                  <a:gd name="T60" fmla="*/ 24 w 261"/>
                  <a:gd name="T61" fmla="*/ 261 h 408"/>
                  <a:gd name="T62" fmla="*/ 0 w 261"/>
                  <a:gd name="T63" fmla="*/ 233 h 408"/>
                  <a:gd name="T64" fmla="*/ 3 w 261"/>
                  <a:gd name="T65" fmla="*/ 219 h 408"/>
                  <a:gd name="T66" fmla="*/ 33 w 261"/>
                  <a:gd name="T67" fmla="*/ 243 h 408"/>
                  <a:gd name="T68" fmla="*/ 64 w 261"/>
                  <a:gd name="T69" fmla="*/ 265 h 408"/>
                  <a:gd name="T70" fmla="*/ 110 w 261"/>
                  <a:gd name="T71" fmla="*/ 288 h 408"/>
                  <a:gd name="T72" fmla="*/ 136 w 261"/>
                  <a:gd name="T73" fmla="*/ 253 h 408"/>
                  <a:gd name="T74" fmla="*/ 153 w 261"/>
                  <a:gd name="T75" fmla="*/ 212 h 408"/>
                  <a:gd name="T76" fmla="*/ 171 w 261"/>
                  <a:gd name="T77" fmla="*/ 169 h 408"/>
                  <a:gd name="T78" fmla="*/ 179 w 261"/>
                  <a:gd name="T79" fmla="*/ 126 h 408"/>
                  <a:gd name="T80" fmla="*/ 89 w 261"/>
                  <a:gd name="T81" fmla="*/ 100 h 408"/>
                  <a:gd name="T82" fmla="*/ 98 w 261"/>
                  <a:gd name="T83" fmla="*/ 82 h 4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1"/>
                  <a:gd name="T127" fmla="*/ 0 h 408"/>
                  <a:gd name="T128" fmla="*/ 261 w 261"/>
                  <a:gd name="T129" fmla="*/ 408 h 4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1" h="408">
                    <a:moveTo>
                      <a:pt x="98" y="82"/>
                    </a:moveTo>
                    <a:lnTo>
                      <a:pt x="153" y="95"/>
                    </a:lnTo>
                    <a:lnTo>
                      <a:pt x="194" y="107"/>
                    </a:lnTo>
                    <a:lnTo>
                      <a:pt x="215" y="62"/>
                    </a:lnTo>
                    <a:lnTo>
                      <a:pt x="217" y="29"/>
                    </a:lnTo>
                    <a:lnTo>
                      <a:pt x="214" y="0"/>
                    </a:lnTo>
                    <a:lnTo>
                      <a:pt x="235" y="3"/>
                    </a:lnTo>
                    <a:lnTo>
                      <a:pt x="242" y="41"/>
                    </a:lnTo>
                    <a:lnTo>
                      <a:pt x="232" y="82"/>
                    </a:lnTo>
                    <a:lnTo>
                      <a:pt x="209" y="120"/>
                    </a:lnTo>
                    <a:lnTo>
                      <a:pt x="238" y="146"/>
                    </a:lnTo>
                    <a:lnTo>
                      <a:pt x="261" y="171"/>
                    </a:lnTo>
                    <a:lnTo>
                      <a:pt x="248" y="181"/>
                    </a:lnTo>
                    <a:lnTo>
                      <a:pt x="220" y="159"/>
                    </a:lnTo>
                    <a:lnTo>
                      <a:pt x="206" y="146"/>
                    </a:lnTo>
                    <a:lnTo>
                      <a:pt x="199" y="196"/>
                    </a:lnTo>
                    <a:lnTo>
                      <a:pt x="171" y="248"/>
                    </a:lnTo>
                    <a:lnTo>
                      <a:pt x="135" y="304"/>
                    </a:lnTo>
                    <a:lnTo>
                      <a:pt x="161" y="326"/>
                    </a:lnTo>
                    <a:lnTo>
                      <a:pt x="189" y="368"/>
                    </a:lnTo>
                    <a:lnTo>
                      <a:pt x="179" y="387"/>
                    </a:lnTo>
                    <a:lnTo>
                      <a:pt x="156" y="357"/>
                    </a:lnTo>
                    <a:lnTo>
                      <a:pt x="123" y="324"/>
                    </a:lnTo>
                    <a:lnTo>
                      <a:pt x="80" y="365"/>
                    </a:lnTo>
                    <a:lnTo>
                      <a:pt x="39" y="408"/>
                    </a:lnTo>
                    <a:lnTo>
                      <a:pt x="23" y="395"/>
                    </a:lnTo>
                    <a:lnTo>
                      <a:pt x="49" y="368"/>
                    </a:lnTo>
                    <a:lnTo>
                      <a:pt x="75" y="334"/>
                    </a:lnTo>
                    <a:lnTo>
                      <a:pt x="98" y="312"/>
                    </a:lnTo>
                    <a:lnTo>
                      <a:pt x="61" y="288"/>
                    </a:lnTo>
                    <a:lnTo>
                      <a:pt x="24" y="261"/>
                    </a:lnTo>
                    <a:lnTo>
                      <a:pt x="0" y="233"/>
                    </a:lnTo>
                    <a:lnTo>
                      <a:pt x="3" y="219"/>
                    </a:lnTo>
                    <a:lnTo>
                      <a:pt x="33" y="243"/>
                    </a:lnTo>
                    <a:lnTo>
                      <a:pt x="64" y="265"/>
                    </a:lnTo>
                    <a:lnTo>
                      <a:pt x="110" y="288"/>
                    </a:lnTo>
                    <a:lnTo>
                      <a:pt x="136" y="253"/>
                    </a:lnTo>
                    <a:lnTo>
                      <a:pt x="153" y="212"/>
                    </a:lnTo>
                    <a:lnTo>
                      <a:pt x="171" y="169"/>
                    </a:lnTo>
                    <a:lnTo>
                      <a:pt x="179" y="126"/>
                    </a:lnTo>
                    <a:lnTo>
                      <a:pt x="89" y="100"/>
                    </a:lnTo>
                    <a:lnTo>
                      <a:pt x="98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58458" name="Line 17">
              <a:extLst>
                <a:ext uri="{FF2B5EF4-FFF2-40B4-BE49-F238E27FC236}">
                  <a16:creationId xmlns:a16="http://schemas.microsoft.com/office/drawing/2014/main" id="{D5B86D83-95F3-49AD-9C95-7A4D78A33BF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263235" flipH="1" flipV="1">
              <a:off x="1680" y="1392"/>
              <a:ext cx="467" cy="1780"/>
            </a:xfrm>
            <a:prstGeom prst="line">
              <a:avLst/>
            </a:prstGeom>
            <a:noFill/>
            <a:ln w="31750">
              <a:solidFill>
                <a:srgbClr val="8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918A67C4-97E4-43E2-AE96-43BC543C5DBD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2916238"/>
            <a:ext cx="2230438" cy="3941762"/>
            <a:chOff x="1920" y="1632"/>
            <a:chExt cx="1159" cy="1780"/>
          </a:xfrm>
        </p:grpSpPr>
        <p:grpSp>
          <p:nvGrpSpPr>
            <p:cNvPr id="58446" name="Group 19">
              <a:extLst>
                <a:ext uri="{FF2B5EF4-FFF2-40B4-BE49-F238E27FC236}">
                  <a16:creationId xmlns:a16="http://schemas.microsoft.com/office/drawing/2014/main" id="{238C6ACE-9E18-48A9-93BC-157A0442D0FD}"/>
                </a:ext>
              </a:extLst>
            </p:cNvPr>
            <p:cNvGrpSpPr>
              <a:grpSpLocks/>
            </p:cNvGrpSpPr>
            <p:nvPr/>
          </p:nvGrpSpPr>
          <p:grpSpPr bwMode="auto">
            <a:xfrm rot="2093858">
              <a:off x="2592" y="1632"/>
              <a:ext cx="487" cy="1346"/>
              <a:chOff x="1065" y="1024"/>
              <a:chExt cx="487" cy="1346"/>
            </a:xfrm>
          </p:grpSpPr>
          <p:sp>
            <p:nvSpPr>
              <p:cNvPr id="58448" name="Freeform 20">
                <a:extLst>
                  <a:ext uri="{FF2B5EF4-FFF2-40B4-BE49-F238E27FC236}">
                    <a16:creationId xmlns:a16="http://schemas.microsoft.com/office/drawing/2014/main" id="{6D15C665-8F62-4F22-965A-CF17B6ADE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1264"/>
                <a:ext cx="168" cy="235"/>
              </a:xfrm>
              <a:custGeom>
                <a:avLst/>
                <a:gdLst>
                  <a:gd name="T0" fmla="*/ 92 w 290"/>
                  <a:gd name="T1" fmla="*/ 87 h 354"/>
                  <a:gd name="T2" fmla="*/ 122 w 290"/>
                  <a:gd name="T3" fmla="*/ 72 h 354"/>
                  <a:gd name="T4" fmla="*/ 155 w 290"/>
                  <a:gd name="T5" fmla="*/ 63 h 354"/>
                  <a:gd name="T6" fmla="*/ 187 w 290"/>
                  <a:gd name="T7" fmla="*/ 63 h 354"/>
                  <a:gd name="T8" fmla="*/ 230 w 290"/>
                  <a:gd name="T9" fmla="*/ 71 h 354"/>
                  <a:gd name="T10" fmla="*/ 263 w 290"/>
                  <a:gd name="T11" fmla="*/ 89 h 354"/>
                  <a:gd name="T12" fmla="*/ 280 w 290"/>
                  <a:gd name="T13" fmla="*/ 115 h 354"/>
                  <a:gd name="T14" fmla="*/ 290 w 290"/>
                  <a:gd name="T15" fmla="*/ 148 h 354"/>
                  <a:gd name="T16" fmla="*/ 285 w 290"/>
                  <a:gd name="T17" fmla="*/ 186 h 354"/>
                  <a:gd name="T18" fmla="*/ 267 w 290"/>
                  <a:gd name="T19" fmla="*/ 232 h 354"/>
                  <a:gd name="T20" fmla="*/ 235 w 290"/>
                  <a:gd name="T21" fmla="*/ 275 h 354"/>
                  <a:gd name="T22" fmla="*/ 199 w 290"/>
                  <a:gd name="T23" fmla="*/ 308 h 354"/>
                  <a:gd name="T24" fmla="*/ 156 w 290"/>
                  <a:gd name="T25" fmla="*/ 333 h 354"/>
                  <a:gd name="T26" fmla="*/ 123 w 290"/>
                  <a:gd name="T27" fmla="*/ 346 h 354"/>
                  <a:gd name="T28" fmla="*/ 74 w 290"/>
                  <a:gd name="T29" fmla="*/ 354 h 354"/>
                  <a:gd name="T30" fmla="*/ 38 w 290"/>
                  <a:gd name="T31" fmla="*/ 349 h 354"/>
                  <a:gd name="T32" fmla="*/ 11 w 290"/>
                  <a:gd name="T33" fmla="*/ 329 h 354"/>
                  <a:gd name="T34" fmla="*/ 0 w 290"/>
                  <a:gd name="T35" fmla="*/ 298 h 354"/>
                  <a:gd name="T36" fmla="*/ 1 w 290"/>
                  <a:gd name="T37" fmla="*/ 260 h 354"/>
                  <a:gd name="T38" fmla="*/ 16 w 290"/>
                  <a:gd name="T39" fmla="*/ 211 h 354"/>
                  <a:gd name="T40" fmla="*/ 41 w 290"/>
                  <a:gd name="T41" fmla="*/ 170 h 354"/>
                  <a:gd name="T42" fmla="*/ 66 w 290"/>
                  <a:gd name="T43" fmla="*/ 124 h 354"/>
                  <a:gd name="T44" fmla="*/ 36 w 290"/>
                  <a:gd name="T45" fmla="*/ 72 h 354"/>
                  <a:gd name="T46" fmla="*/ 11 w 290"/>
                  <a:gd name="T47" fmla="*/ 49 h 354"/>
                  <a:gd name="T48" fmla="*/ 6 w 290"/>
                  <a:gd name="T49" fmla="*/ 41 h 354"/>
                  <a:gd name="T50" fmla="*/ 1 w 290"/>
                  <a:gd name="T51" fmla="*/ 35 h 354"/>
                  <a:gd name="T52" fmla="*/ 1 w 290"/>
                  <a:gd name="T53" fmla="*/ 28 h 354"/>
                  <a:gd name="T54" fmla="*/ 1 w 290"/>
                  <a:gd name="T55" fmla="*/ 20 h 354"/>
                  <a:gd name="T56" fmla="*/ 1 w 290"/>
                  <a:gd name="T57" fmla="*/ 13 h 354"/>
                  <a:gd name="T58" fmla="*/ 10 w 290"/>
                  <a:gd name="T59" fmla="*/ 8 h 354"/>
                  <a:gd name="T60" fmla="*/ 16 w 290"/>
                  <a:gd name="T61" fmla="*/ 3 h 354"/>
                  <a:gd name="T62" fmla="*/ 23 w 290"/>
                  <a:gd name="T63" fmla="*/ 3 h 354"/>
                  <a:gd name="T64" fmla="*/ 31 w 290"/>
                  <a:gd name="T65" fmla="*/ 0 h 354"/>
                  <a:gd name="T66" fmla="*/ 38 w 290"/>
                  <a:gd name="T67" fmla="*/ 0 h 354"/>
                  <a:gd name="T68" fmla="*/ 44 w 290"/>
                  <a:gd name="T69" fmla="*/ 0 h 354"/>
                  <a:gd name="T70" fmla="*/ 52 w 290"/>
                  <a:gd name="T71" fmla="*/ 3 h 354"/>
                  <a:gd name="T72" fmla="*/ 54 w 290"/>
                  <a:gd name="T73" fmla="*/ 12 h 354"/>
                  <a:gd name="T74" fmla="*/ 74 w 290"/>
                  <a:gd name="T75" fmla="*/ 51 h 354"/>
                  <a:gd name="T76" fmla="*/ 92 w 290"/>
                  <a:gd name="T77" fmla="*/ 87 h 35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0"/>
                  <a:gd name="T118" fmla="*/ 0 h 354"/>
                  <a:gd name="T119" fmla="*/ 290 w 290"/>
                  <a:gd name="T120" fmla="*/ 354 h 35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0" h="354">
                    <a:moveTo>
                      <a:pt x="92" y="87"/>
                    </a:moveTo>
                    <a:lnTo>
                      <a:pt x="122" y="72"/>
                    </a:lnTo>
                    <a:lnTo>
                      <a:pt x="155" y="63"/>
                    </a:lnTo>
                    <a:lnTo>
                      <a:pt x="187" y="63"/>
                    </a:lnTo>
                    <a:lnTo>
                      <a:pt x="230" y="71"/>
                    </a:lnTo>
                    <a:lnTo>
                      <a:pt x="263" y="89"/>
                    </a:lnTo>
                    <a:lnTo>
                      <a:pt x="280" y="115"/>
                    </a:lnTo>
                    <a:lnTo>
                      <a:pt x="290" y="148"/>
                    </a:lnTo>
                    <a:lnTo>
                      <a:pt x="285" y="186"/>
                    </a:lnTo>
                    <a:lnTo>
                      <a:pt x="267" y="232"/>
                    </a:lnTo>
                    <a:lnTo>
                      <a:pt x="235" y="275"/>
                    </a:lnTo>
                    <a:lnTo>
                      <a:pt x="199" y="308"/>
                    </a:lnTo>
                    <a:lnTo>
                      <a:pt x="156" y="333"/>
                    </a:lnTo>
                    <a:lnTo>
                      <a:pt x="123" y="346"/>
                    </a:lnTo>
                    <a:lnTo>
                      <a:pt x="74" y="354"/>
                    </a:lnTo>
                    <a:lnTo>
                      <a:pt x="38" y="349"/>
                    </a:lnTo>
                    <a:lnTo>
                      <a:pt x="11" y="329"/>
                    </a:lnTo>
                    <a:lnTo>
                      <a:pt x="0" y="298"/>
                    </a:lnTo>
                    <a:lnTo>
                      <a:pt x="1" y="260"/>
                    </a:lnTo>
                    <a:lnTo>
                      <a:pt x="16" y="211"/>
                    </a:lnTo>
                    <a:lnTo>
                      <a:pt x="41" y="170"/>
                    </a:lnTo>
                    <a:lnTo>
                      <a:pt x="66" y="124"/>
                    </a:lnTo>
                    <a:lnTo>
                      <a:pt x="36" y="72"/>
                    </a:lnTo>
                    <a:lnTo>
                      <a:pt x="11" y="49"/>
                    </a:lnTo>
                    <a:lnTo>
                      <a:pt x="6" y="41"/>
                    </a:lnTo>
                    <a:lnTo>
                      <a:pt x="1" y="35"/>
                    </a:lnTo>
                    <a:lnTo>
                      <a:pt x="1" y="28"/>
                    </a:lnTo>
                    <a:lnTo>
                      <a:pt x="1" y="20"/>
                    </a:lnTo>
                    <a:lnTo>
                      <a:pt x="1" y="13"/>
                    </a:lnTo>
                    <a:lnTo>
                      <a:pt x="10" y="8"/>
                    </a:lnTo>
                    <a:lnTo>
                      <a:pt x="16" y="3"/>
                    </a:lnTo>
                    <a:lnTo>
                      <a:pt x="23" y="3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4" y="0"/>
                    </a:lnTo>
                    <a:lnTo>
                      <a:pt x="52" y="3"/>
                    </a:lnTo>
                    <a:lnTo>
                      <a:pt x="54" y="12"/>
                    </a:lnTo>
                    <a:lnTo>
                      <a:pt x="74" y="51"/>
                    </a:lnTo>
                    <a:lnTo>
                      <a:pt x="92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9" name="Freeform 21">
                <a:extLst>
                  <a:ext uri="{FF2B5EF4-FFF2-40B4-BE49-F238E27FC236}">
                    <a16:creationId xmlns:a16="http://schemas.microsoft.com/office/drawing/2014/main" id="{4CC82B46-EF9F-4B9F-A60A-0AE851F52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1298"/>
                <a:ext cx="239" cy="346"/>
              </a:xfrm>
              <a:custGeom>
                <a:avLst/>
                <a:gdLst>
                  <a:gd name="T0" fmla="*/ 363 w 412"/>
                  <a:gd name="T1" fmla="*/ 380 h 520"/>
                  <a:gd name="T2" fmla="*/ 412 w 412"/>
                  <a:gd name="T3" fmla="*/ 417 h 520"/>
                  <a:gd name="T4" fmla="*/ 402 w 412"/>
                  <a:gd name="T5" fmla="*/ 458 h 520"/>
                  <a:gd name="T6" fmla="*/ 284 w 412"/>
                  <a:gd name="T7" fmla="*/ 520 h 520"/>
                  <a:gd name="T8" fmla="*/ 173 w 412"/>
                  <a:gd name="T9" fmla="*/ 497 h 520"/>
                  <a:gd name="T10" fmla="*/ 152 w 412"/>
                  <a:gd name="T11" fmla="*/ 366 h 520"/>
                  <a:gd name="T12" fmla="*/ 124 w 412"/>
                  <a:gd name="T13" fmla="*/ 209 h 520"/>
                  <a:gd name="T14" fmla="*/ 93 w 412"/>
                  <a:gd name="T15" fmla="*/ 178 h 520"/>
                  <a:gd name="T16" fmla="*/ 79 w 412"/>
                  <a:gd name="T17" fmla="*/ 181 h 520"/>
                  <a:gd name="T18" fmla="*/ 71 w 412"/>
                  <a:gd name="T19" fmla="*/ 194 h 520"/>
                  <a:gd name="T20" fmla="*/ 70 w 412"/>
                  <a:gd name="T21" fmla="*/ 209 h 520"/>
                  <a:gd name="T22" fmla="*/ 70 w 412"/>
                  <a:gd name="T23" fmla="*/ 224 h 520"/>
                  <a:gd name="T24" fmla="*/ 65 w 412"/>
                  <a:gd name="T25" fmla="*/ 237 h 520"/>
                  <a:gd name="T26" fmla="*/ 50 w 412"/>
                  <a:gd name="T27" fmla="*/ 247 h 520"/>
                  <a:gd name="T28" fmla="*/ 37 w 412"/>
                  <a:gd name="T29" fmla="*/ 245 h 520"/>
                  <a:gd name="T30" fmla="*/ 27 w 412"/>
                  <a:gd name="T31" fmla="*/ 236 h 520"/>
                  <a:gd name="T32" fmla="*/ 27 w 412"/>
                  <a:gd name="T33" fmla="*/ 221 h 520"/>
                  <a:gd name="T34" fmla="*/ 27 w 412"/>
                  <a:gd name="T35" fmla="*/ 204 h 520"/>
                  <a:gd name="T36" fmla="*/ 27 w 412"/>
                  <a:gd name="T37" fmla="*/ 189 h 520"/>
                  <a:gd name="T38" fmla="*/ 42 w 412"/>
                  <a:gd name="T39" fmla="*/ 176 h 520"/>
                  <a:gd name="T40" fmla="*/ 50 w 412"/>
                  <a:gd name="T41" fmla="*/ 161 h 520"/>
                  <a:gd name="T42" fmla="*/ 63 w 412"/>
                  <a:gd name="T43" fmla="*/ 147 h 520"/>
                  <a:gd name="T44" fmla="*/ 63 w 412"/>
                  <a:gd name="T45" fmla="*/ 133 h 520"/>
                  <a:gd name="T46" fmla="*/ 50 w 412"/>
                  <a:gd name="T47" fmla="*/ 124 h 520"/>
                  <a:gd name="T48" fmla="*/ 37 w 412"/>
                  <a:gd name="T49" fmla="*/ 122 h 520"/>
                  <a:gd name="T50" fmla="*/ 20 w 412"/>
                  <a:gd name="T51" fmla="*/ 119 h 520"/>
                  <a:gd name="T52" fmla="*/ 2 w 412"/>
                  <a:gd name="T53" fmla="*/ 109 h 520"/>
                  <a:gd name="T54" fmla="*/ 0 w 412"/>
                  <a:gd name="T55" fmla="*/ 92 h 520"/>
                  <a:gd name="T56" fmla="*/ 10 w 412"/>
                  <a:gd name="T57" fmla="*/ 81 h 520"/>
                  <a:gd name="T58" fmla="*/ 23 w 412"/>
                  <a:gd name="T59" fmla="*/ 79 h 520"/>
                  <a:gd name="T60" fmla="*/ 42 w 412"/>
                  <a:gd name="T61" fmla="*/ 81 h 520"/>
                  <a:gd name="T62" fmla="*/ 55 w 412"/>
                  <a:gd name="T63" fmla="*/ 86 h 520"/>
                  <a:gd name="T64" fmla="*/ 48 w 412"/>
                  <a:gd name="T65" fmla="*/ 74 h 520"/>
                  <a:gd name="T66" fmla="*/ 37 w 412"/>
                  <a:gd name="T67" fmla="*/ 63 h 520"/>
                  <a:gd name="T68" fmla="*/ 23 w 412"/>
                  <a:gd name="T69" fmla="*/ 48 h 520"/>
                  <a:gd name="T70" fmla="*/ 17 w 412"/>
                  <a:gd name="T71" fmla="*/ 33 h 520"/>
                  <a:gd name="T72" fmla="*/ 12 w 412"/>
                  <a:gd name="T73" fmla="*/ 20 h 520"/>
                  <a:gd name="T74" fmla="*/ 20 w 412"/>
                  <a:gd name="T75" fmla="*/ 10 h 520"/>
                  <a:gd name="T76" fmla="*/ 33 w 412"/>
                  <a:gd name="T77" fmla="*/ 2 h 520"/>
                  <a:gd name="T78" fmla="*/ 48 w 412"/>
                  <a:gd name="T79" fmla="*/ 2 h 520"/>
                  <a:gd name="T80" fmla="*/ 60 w 412"/>
                  <a:gd name="T81" fmla="*/ 12 h 520"/>
                  <a:gd name="T82" fmla="*/ 75 w 412"/>
                  <a:gd name="T83" fmla="*/ 23 h 520"/>
                  <a:gd name="T84" fmla="*/ 86 w 412"/>
                  <a:gd name="T85" fmla="*/ 38 h 520"/>
                  <a:gd name="T86" fmla="*/ 93 w 412"/>
                  <a:gd name="T87" fmla="*/ 53 h 520"/>
                  <a:gd name="T88" fmla="*/ 98 w 412"/>
                  <a:gd name="T89" fmla="*/ 66 h 520"/>
                  <a:gd name="T90" fmla="*/ 102 w 412"/>
                  <a:gd name="T91" fmla="*/ 81 h 520"/>
                  <a:gd name="T92" fmla="*/ 127 w 412"/>
                  <a:gd name="T93" fmla="*/ 128 h 520"/>
                  <a:gd name="T94" fmla="*/ 173 w 412"/>
                  <a:gd name="T95" fmla="*/ 232 h 520"/>
                  <a:gd name="T96" fmla="*/ 193 w 412"/>
                  <a:gd name="T97" fmla="*/ 359 h 520"/>
                  <a:gd name="T98" fmla="*/ 218 w 412"/>
                  <a:gd name="T99" fmla="*/ 446 h 520"/>
                  <a:gd name="T100" fmla="*/ 261 w 412"/>
                  <a:gd name="T101" fmla="*/ 450 h 520"/>
                  <a:gd name="T102" fmla="*/ 317 w 412"/>
                  <a:gd name="T103" fmla="*/ 403 h 5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2"/>
                  <a:gd name="T157" fmla="*/ 0 h 520"/>
                  <a:gd name="T158" fmla="*/ 412 w 412"/>
                  <a:gd name="T159" fmla="*/ 520 h 5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2" h="520">
                    <a:moveTo>
                      <a:pt x="317" y="403"/>
                    </a:moveTo>
                    <a:lnTo>
                      <a:pt x="363" y="380"/>
                    </a:lnTo>
                    <a:lnTo>
                      <a:pt x="396" y="385"/>
                    </a:lnTo>
                    <a:lnTo>
                      <a:pt x="412" y="417"/>
                    </a:lnTo>
                    <a:lnTo>
                      <a:pt x="405" y="451"/>
                    </a:lnTo>
                    <a:lnTo>
                      <a:pt x="402" y="458"/>
                    </a:lnTo>
                    <a:lnTo>
                      <a:pt x="369" y="492"/>
                    </a:lnTo>
                    <a:lnTo>
                      <a:pt x="284" y="520"/>
                    </a:lnTo>
                    <a:lnTo>
                      <a:pt x="214" y="519"/>
                    </a:lnTo>
                    <a:lnTo>
                      <a:pt x="173" y="497"/>
                    </a:lnTo>
                    <a:lnTo>
                      <a:pt x="157" y="455"/>
                    </a:lnTo>
                    <a:lnTo>
                      <a:pt x="152" y="366"/>
                    </a:lnTo>
                    <a:lnTo>
                      <a:pt x="145" y="283"/>
                    </a:lnTo>
                    <a:lnTo>
                      <a:pt x="124" y="209"/>
                    </a:lnTo>
                    <a:lnTo>
                      <a:pt x="101" y="178"/>
                    </a:lnTo>
                    <a:lnTo>
                      <a:pt x="93" y="178"/>
                    </a:lnTo>
                    <a:lnTo>
                      <a:pt x="86" y="181"/>
                    </a:lnTo>
                    <a:lnTo>
                      <a:pt x="79" y="181"/>
                    </a:lnTo>
                    <a:lnTo>
                      <a:pt x="75" y="188"/>
                    </a:lnTo>
                    <a:lnTo>
                      <a:pt x="71" y="194"/>
                    </a:lnTo>
                    <a:lnTo>
                      <a:pt x="70" y="203"/>
                    </a:lnTo>
                    <a:lnTo>
                      <a:pt x="70" y="209"/>
                    </a:lnTo>
                    <a:lnTo>
                      <a:pt x="70" y="216"/>
                    </a:lnTo>
                    <a:lnTo>
                      <a:pt x="70" y="224"/>
                    </a:lnTo>
                    <a:lnTo>
                      <a:pt x="70" y="231"/>
                    </a:lnTo>
                    <a:lnTo>
                      <a:pt x="65" y="237"/>
                    </a:lnTo>
                    <a:lnTo>
                      <a:pt x="58" y="245"/>
                    </a:lnTo>
                    <a:lnTo>
                      <a:pt x="50" y="247"/>
                    </a:lnTo>
                    <a:lnTo>
                      <a:pt x="43" y="247"/>
                    </a:lnTo>
                    <a:lnTo>
                      <a:pt x="37" y="245"/>
                    </a:lnTo>
                    <a:lnTo>
                      <a:pt x="28" y="242"/>
                    </a:lnTo>
                    <a:lnTo>
                      <a:pt x="27" y="236"/>
                    </a:lnTo>
                    <a:lnTo>
                      <a:pt x="27" y="229"/>
                    </a:lnTo>
                    <a:lnTo>
                      <a:pt x="27" y="221"/>
                    </a:lnTo>
                    <a:lnTo>
                      <a:pt x="27" y="211"/>
                    </a:lnTo>
                    <a:lnTo>
                      <a:pt x="27" y="204"/>
                    </a:lnTo>
                    <a:lnTo>
                      <a:pt x="27" y="198"/>
                    </a:lnTo>
                    <a:lnTo>
                      <a:pt x="27" y="189"/>
                    </a:lnTo>
                    <a:lnTo>
                      <a:pt x="33" y="183"/>
                    </a:lnTo>
                    <a:lnTo>
                      <a:pt x="42" y="176"/>
                    </a:lnTo>
                    <a:lnTo>
                      <a:pt x="45" y="168"/>
                    </a:lnTo>
                    <a:lnTo>
                      <a:pt x="50" y="161"/>
                    </a:lnTo>
                    <a:lnTo>
                      <a:pt x="55" y="155"/>
                    </a:lnTo>
                    <a:lnTo>
                      <a:pt x="63" y="147"/>
                    </a:lnTo>
                    <a:lnTo>
                      <a:pt x="65" y="140"/>
                    </a:lnTo>
                    <a:lnTo>
                      <a:pt x="63" y="133"/>
                    </a:lnTo>
                    <a:lnTo>
                      <a:pt x="58" y="125"/>
                    </a:lnTo>
                    <a:lnTo>
                      <a:pt x="50" y="124"/>
                    </a:lnTo>
                    <a:lnTo>
                      <a:pt x="43" y="122"/>
                    </a:lnTo>
                    <a:lnTo>
                      <a:pt x="37" y="122"/>
                    </a:lnTo>
                    <a:lnTo>
                      <a:pt x="27" y="122"/>
                    </a:lnTo>
                    <a:lnTo>
                      <a:pt x="20" y="119"/>
                    </a:lnTo>
                    <a:lnTo>
                      <a:pt x="12" y="114"/>
                    </a:lnTo>
                    <a:lnTo>
                      <a:pt x="2" y="109"/>
                    </a:lnTo>
                    <a:lnTo>
                      <a:pt x="0" y="101"/>
                    </a:lnTo>
                    <a:lnTo>
                      <a:pt x="0" y="92"/>
                    </a:lnTo>
                    <a:lnTo>
                      <a:pt x="2" y="86"/>
                    </a:lnTo>
                    <a:lnTo>
                      <a:pt x="10" y="81"/>
                    </a:lnTo>
                    <a:lnTo>
                      <a:pt x="17" y="79"/>
                    </a:lnTo>
                    <a:lnTo>
                      <a:pt x="23" y="79"/>
                    </a:lnTo>
                    <a:lnTo>
                      <a:pt x="32" y="79"/>
                    </a:lnTo>
                    <a:lnTo>
                      <a:pt x="42" y="81"/>
                    </a:lnTo>
                    <a:lnTo>
                      <a:pt x="48" y="84"/>
                    </a:lnTo>
                    <a:lnTo>
                      <a:pt x="55" y="86"/>
                    </a:lnTo>
                    <a:lnTo>
                      <a:pt x="55" y="79"/>
                    </a:lnTo>
                    <a:lnTo>
                      <a:pt x="48" y="74"/>
                    </a:lnTo>
                    <a:lnTo>
                      <a:pt x="45" y="66"/>
                    </a:lnTo>
                    <a:lnTo>
                      <a:pt x="37" y="63"/>
                    </a:lnTo>
                    <a:lnTo>
                      <a:pt x="32" y="54"/>
                    </a:lnTo>
                    <a:lnTo>
                      <a:pt x="23" y="48"/>
                    </a:lnTo>
                    <a:lnTo>
                      <a:pt x="20" y="41"/>
                    </a:lnTo>
                    <a:lnTo>
                      <a:pt x="17" y="33"/>
                    </a:lnTo>
                    <a:lnTo>
                      <a:pt x="17" y="26"/>
                    </a:lnTo>
                    <a:lnTo>
                      <a:pt x="12" y="20"/>
                    </a:lnTo>
                    <a:lnTo>
                      <a:pt x="12" y="12"/>
                    </a:lnTo>
                    <a:lnTo>
                      <a:pt x="20" y="10"/>
                    </a:lnTo>
                    <a:lnTo>
                      <a:pt x="27" y="2"/>
                    </a:lnTo>
                    <a:lnTo>
                      <a:pt x="33" y="2"/>
                    </a:lnTo>
                    <a:lnTo>
                      <a:pt x="42" y="0"/>
                    </a:lnTo>
                    <a:lnTo>
                      <a:pt x="48" y="2"/>
                    </a:lnTo>
                    <a:lnTo>
                      <a:pt x="55" y="5"/>
                    </a:lnTo>
                    <a:lnTo>
                      <a:pt x="60" y="12"/>
                    </a:lnTo>
                    <a:lnTo>
                      <a:pt x="66" y="20"/>
                    </a:lnTo>
                    <a:lnTo>
                      <a:pt x="75" y="23"/>
                    </a:lnTo>
                    <a:lnTo>
                      <a:pt x="79" y="31"/>
                    </a:lnTo>
                    <a:lnTo>
                      <a:pt x="86" y="38"/>
                    </a:lnTo>
                    <a:lnTo>
                      <a:pt x="88" y="45"/>
                    </a:lnTo>
                    <a:lnTo>
                      <a:pt x="93" y="53"/>
                    </a:lnTo>
                    <a:lnTo>
                      <a:pt x="98" y="59"/>
                    </a:lnTo>
                    <a:lnTo>
                      <a:pt x="98" y="66"/>
                    </a:lnTo>
                    <a:lnTo>
                      <a:pt x="98" y="74"/>
                    </a:lnTo>
                    <a:lnTo>
                      <a:pt x="102" y="81"/>
                    </a:lnTo>
                    <a:lnTo>
                      <a:pt x="109" y="86"/>
                    </a:lnTo>
                    <a:lnTo>
                      <a:pt x="127" y="128"/>
                    </a:lnTo>
                    <a:lnTo>
                      <a:pt x="160" y="188"/>
                    </a:lnTo>
                    <a:lnTo>
                      <a:pt x="173" y="232"/>
                    </a:lnTo>
                    <a:lnTo>
                      <a:pt x="183" y="290"/>
                    </a:lnTo>
                    <a:lnTo>
                      <a:pt x="193" y="359"/>
                    </a:lnTo>
                    <a:lnTo>
                      <a:pt x="205" y="413"/>
                    </a:lnTo>
                    <a:lnTo>
                      <a:pt x="218" y="446"/>
                    </a:lnTo>
                    <a:lnTo>
                      <a:pt x="236" y="451"/>
                    </a:lnTo>
                    <a:lnTo>
                      <a:pt x="261" y="450"/>
                    </a:lnTo>
                    <a:lnTo>
                      <a:pt x="289" y="433"/>
                    </a:lnTo>
                    <a:lnTo>
                      <a:pt x="317" y="4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0" name="Freeform 22">
                <a:extLst>
                  <a:ext uri="{FF2B5EF4-FFF2-40B4-BE49-F238E27FC236}">
                    <a16:creationId xmlns:a16="http://schemas.microsoft.com/office/drawing/2014/main" id="{6ABE29F8-D041-4A8A-B4FC-2C4BBF996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1024"/>
                <a:ext cx="146" cy="526"/>
              </a:xfrm>
              <a:custGeom>
                <a:avLst/>
                <a:gdLst>
                  <a:gd name="T0" fmla="*/ 162 w 251"/>
                  <a:gd name="T1" fmla="*/ 603 h 792"/>
                  <a:gd name="T2" fmla="*/ 244 w 251"/>
                  <a:gd name="T3" fmla="*/ 700 h 792"/>
                  <a:gd name="T4" fmla="*/ 246 w 251"/>
                  <a:gd name="T5" fmla="*/ 763 h 792"/>
                  <a:gd name="T6" fmla="*/ 180 w 251"/>
                  <a:gd name="T7" fmla="*/ 792 h 792"/>
                  <a:gd name="T8" fmla="*/ 137 w 251"/>
                  <a:gd name="T9" fmla="*/ 720 h 792"/>
                  <a:gd name="T10" fmla="*/ 60 w 251"/>
                  <a:gd name="T11" fmla="*/ 475 h 792"/>
                  <a:gd name="T12" fmla="*/ 47 w 251"/>
                  <a:gd name="T13" fmla="*/ 305 h 792"/>
                  <a:gd name="T14" fmla="*/ 80 w 251"/>
                  <a:gd name="T15" fmla="*/ 170 h 792"/>
                  <a:gd name="T16" fmla="*/ 84 w 251"/>
                  <a:gd name="T17" fmla="*/ 129 h 792"/>
                  <a:gd name="T18" fmla="*/ 71 w 251"/>
                  <a:gd name="T19" fmla="*/ 121 h 792"/>
                  <a:gd name="T20" fmla="*/ 55 w 251"/>
                  <a:gd name="T21" fmla="*/ 116 h 792"/>
                  <a:gd name="T22" fmla="*/ 42 w 251"/>
                  <a:gd name="T23" fmla="*/ 116 h 792"/>
                  <a:gd name="T24" fmla="*/ 22 w 251"/>
                  <a:gd name="T25" fmla="*/ 112 h 792"/>
                  <a:gd name="T26" fmla="*/ 7 w 251"/>
                  <a:gd name="T27" fmla="*/ 106 h 792"/>
                  <a:gd name="T28" fmla="*/ 0 w 251"/>
                  <a:gd name="T29" fmla="*/ 91 h 792"/>
                  <a:gd name="T30" fmla="*/ 2 w 251"/>
                  <a:gd name="T31" fmla="*/ 78 h 792"/>
                  <a:gd name="T32" fmla="*/ 17 w 251"/>
                  <a:gd name="T33" fmla="*/ 68 h 792"/>
                  <a:gd name="T34" fmla="*/ 37 w 251"/>
                  <a:gd name="T35" fmla="*/ 70 h 792"/>
                  <a:gd name="T36" fmla="*/ 55 w 251"/>
                  <a:gd name="T37" fmla="*/ 74 h 792"/>
                  <a:gd name="T38" fmla="*/ 70 w 251"/>
                  <a:gd name="T39" fmla="*/ 79 h 792"/>
                  <a:gd name="T40" fmla="*/ 75 w 251"/>
                  <a:gd name="T41" fmla="*/ 65 h 792"/>
                  <a:gd name="T42" fmla="*/ 65 w 251"/>
                  <a:gd name="T43" fmla="*/ 48 h 792"/>
                  <a:gd name="T44" fmla="*/ 63 w 251"/>
                  <a:gd name="T45" fmla="*/ 35 h 792"/>
                  <a:gd name="T46" fmla="*/ 65 w 251"/>
                  <a:gd name="T47" fmla="*/ 20 h 792"/>
                  <a:gd name="T48" fmla="*/ 75 w 251"/>
                  <a:gd name="T49" fmla="*/ 5 h 792"/>
                  <a:gd name="T50" fmla="*/ 91 w 251"/>
                  <a:gd name="T51" fmla="*/ 0 h 792"/>
                  <a:gd name="T52" fmla="*/ 106 w 251"/>
                  <a:gd name="T53" fmla="*/ 15 h 792"/>
                  <a:gd name="T54" fmla="*/ 111 w 251"/>
                  <a:gd name="T55" fmla="*/ 32 h 792"/>
                  <a:gd name="T56" fmla="*/ 111 w 251"/>
                  <a:gd name="T57" fmla="*/ 48 h 792"/>
                  <a:gd name="T58" fmla="*/ 107 w 251"/>
                  <a:gd name="T59" fmla="*/ 63 h 792"/>
                  <a:gd name="T60" fmla="*/ 122 w 251"/>
                  <a:gd name="T61" fmla="*/ 58 h 792"/>
                  <a:gd name="T62" fmla="*/ 137 w 251"/>
                  <a:gd name="T63" fmla="*/ 46 h 792"/>
                  <a:gd name="T64" fmla="*/ 150 w 251"/>
                  <a:gd name="T65" fmla="*/ 37 h 792"/>
                  <a:gd name="T66" fmla="*/ 167 w 251"/>
                  <a:gd name="T67" fmla="*/ 25 h 792"/>
                  <a:gd name="T68" fmla="*/ 183 w 251"/>
                  <a:gd name="T69" fmla="*/ 22 h 792"/>
                  <a:gd name="T70" fmla="*/ 198 w 251"/>
                  <a:gd name="T71" fmla="*/ 25 h 792"/>
                  <a:gd name="T72" fmla="*/ 213 w 251"/>
                  <a:gd name="T73" fmla="*/ 37 h 792"/>
                  <a:gd name="T74" fmla="*/ 213 w 251"/>
                  <a:gd name="T75" fmla="*/ 51 h 792"/>
                  <a:gd name="T76" fmla="*/ 208 w 251"/>
                  <a:gd name="T77" fmla="*/ 65 h 792"/>
                  <a:gd name="T78" fmla="*/ 188 w 251"/>
                  <a:gd name="T79" fmla="*/ 79 h 792"/>
                  <a:gd name="T80" fmla="*/ 172 w 251"/>
                  <a:gd name="T81" fmla="*/ 84 h 792"/>
                  <a:gd name="T82" fmla="*/ 159 w 251"/>
                  <a:gd name="T83" fmla="*/ 83 h 792"/>
                  <a:gd name="T84" fmla="*/ 144 w 251"/>
                  <a:gd name="T85" fmla="*/ 83 h 792"/>
                  <a:gd name="T86" fmla="*/ 132 w 251"/>
                  <a:gd name="T87" fmla="*/ 89 h 792"/>
                  <a:gd name="T88" fmla="*/ 107 w 251"/>
                  <a:gd name="T89" fmla="*/ 198 h 792"/>
                  <a:gd name="T90" fmla="*/ 76 w 251"/>
                  <a:gd name="T91" fmla="*/ 335 h 792"/>
                  <a:gd name="T92" fmla="*/ 96 w 251"/>
                  <a:gd name="T93" fmla="*/ 460 h 792"/>
                  <a:gd name="T94" fmla="*/ 117 w 251"/>
                  <a:gd name="T95" fmla="*/ 519 h 79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51"/>
                  <a:gd name="T145" fmla="*/ 0 h 792"/>
                  <a:gd name="T146" fmla="*/ 251 w 251"/>
                  <a:gd name="T147" fmla="*/ 792 h 79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51" h="792">
                    <a:moveTo>
                      <a:pt x="117" y="519"/>
                    </a:moveTo>
                    <a:lnTo>
                      <a:pt x="162" y="603"/>
                    </a:lnTo>
                    <a:lnTo>
                      <a:pt x="218" y="674"/>
                    </a:lnTo>
                    <a:lnTo>
                      <a:pt x="244" y="700"/>
                    </a:lnTo>
                    <a:lnTo>
                      <a:pt x="251" y="727"/>
                    </a:lnTo>
                    <a:lnTo>
                      <a:pt x="246" y="763"/>
                    </a:lnTo>
                    <a:lnTo>
                      <a:pt x="218" y="789"/>
                    </a:lnTo>
                    <a:lnTo>
                      <a:pt x="180" y="792"/>
                    </a:lnTo>
                    <a:lnTo>
                      <a:pt x="160" y="776"/>
                    </a:lnTo>
                    <a:lnTo>
                      <a:pt x="137" y="720"/>
                    </a:lnTo>
                    <a:lnTo>
                      <a:pt x="98" y="603"/>
                    </a:lnTo>
                    <a:lnTo>
                      <a:pt x="60" y="475"/>
                    </a:lnTo>
                    <a:lnTo>
                      <a:pt x="43" y="386"/>
                    </a:lnTo>
                    <a:lnTo>
                      <a:pt x="47" y="305"/>
                    </a:lnTo>
                    <a:lnTo>
                      <a:pt x="58" y="236"/>
                    </a:lnTo>
                    <a:lnTo>
                      <a:pt x="80" y="170"/>
                    </a:lnTo>
                    <a:lnTo>
                      <a:pt x="89" y="137"/>
                    </a:lnTo>
                    <a:lnTo>
                      <a:pt x="84" y="129"/>
                    </a:lnTo>
                    <a:lnTo>
                      <a:pt x="80" y="122"/>
                    </a:lnTo>
                    <a:lnTo>
                      <a:pt x="71" y="121"/>
                    </a:lnTo>
                    <a:lnTo>
                      <a:pt x="65" y="117"/>
                    </a:lnTo>
                    <a:lnTo>
                      <a:pt x="55" y="116"/>
                    </a:lnTo>
                    <a:lnTo>
                      <a:pt x="48" y="116"/>
                    </a:lnTo>
                    <a:lnTo>
                      <a:pt x="42" y="116"/>
                    </a:lnTo>
                    <a:lnTo>
                      <a:pt x="32" y="116"/>
                    </a:lnTo>
                    <a:lnTo>
                      <a:pt x="22" y="112"/>
                    </a:lnTo>
                    <a:lnTo>
                      <a:pt x="15" y="111"/>
                    </a:lnTo>
                    <a:lnTo>
                      <a:pt x="7" y="106"/>
                    </a:lnTo>
                    <a:lnTo>
                      <a:pt x="2" y="99"/>
                    </a:lnTo>
                    <a:lnTo>
                      <a:pt x="0" y="91"/>
                    </a:lnTo>
                    <a:lnTo>
                      <a:pt x="0" y="84"/>
                    </a:lnTo>
                    <a:lnTo>
                      <a:pt x="2" y="78"/>
                    </a:lnTo>
                    <a:lnTo>
                      <a:pt x="10" y="70"/>
                    </a:lnTo>
                    <a:lnTo>
                      <a:pt x="17" y="68"/>
                    </a:lnTo>
                    <a:lnTo>
                      <a:pt x="27" y="68"/>
                    </a:lnTo>
                    <a:lnTo>
                      <a:pt x="37" y="70"/>
                    </a:lnTo>
                    <a:lnTo>
                      <a:pt x="43" y="73"/>
                    </a:lnTo>
                    <a:lnTo>
                      <a:pt x="55" y="74"/>
                    </a:lnTo>
                    <a:lnTo>
                      <a:pt x="63" y="79"/>
                    </a:lnTo>
                    <a:lnTo>
                      <a:pt x="70" y="79"/>
                    </a:lnTo>
                    <a:lnTo>
                      <a:pt x="75" y="73"/>
                    </a:lnTo>
                    <a:lnTo>
                      <a:pt x="75" y="65"/>
                    </a:lnTo>
                    <a:lnTo>
                      <a:pt x="70" y="58"/>
                    </a:lnTo>
                    <a:lnTo>
                      <a:pt x="65" y="48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27"/>
                    </a:lnTo>
                    <a:lnTo>
                      <a:pt x="65" y="20"/>
                    </a:lnTo>
                    <a:lnTo>
                      <a:pt x="65" y="14"/>
                    </a:lnTo>
                    <a:lnTo>
                      <a:pt x="75" y="5"/>
                    </a:lnTo>
                    <a:lnTo>
                      <a:pt x="84" y="0"/>
                    </a:lnTo>
                    <a:lnTo>
                      <a:pt x="91" y="0"/>
                    </a:lnTo>
                    <a:lnTo>
                      <a:pt x="98" y="5"/>
                    </a:lnTo>
                    <a:lnTo>
                      <a:pt x="106" y="15"/>
                    </a:lnTo>
                    <a:lnTo>
                      <a:pt x="111" y="22"/>
                    </a:lnTo>
                    <a:lnTo>
                      <a:pt x="111" y="32"/>
                    </a:lnTo>
                    <a:lnTo>
                      <a:pt x="111" y="42"/>
                    </a:lnTo>
                    <a:lnTo>
                      <a:pt x="111" y="48"/>
                    </a:lnTo>
                    <a:lnTo>
                      <a:pt x="107" y="56"/>
                    </a:lnTo>
                    <a:lnTo>
                      <a:pt x="107" y="63"/>
                    </a:lnTo>
                    <a:lnTo>
                      <a:pt x="114" y="63"/>
                    </a:lnTo>
                    <a:lnTo>
                      <a:pt x="122" y="58"/>
                    </a:lnTo>
                    <a:lnTo>
                      <a:pt x="127" y="51"/>
                    </a:lnTo>
                    <a:lnTo>
                      <a:pt x="137" y="46"/>
                    </a:lnTo>
                    <a:lnTo>
                      <a:pt x="144" y="42"/>
                    </a:lnTo>
                    <a:lnTo>
                      <a:pt x="150" y="37"/>
                    </a:lnTo>
                    <a:lnTo>
                      <a:pt x="160" y="30"/>
                    </a:lnTo>
                    <a:lnTo>
                      <a:pt x="167" y="25"/>
                    </a:lnTo>
                    <a:lnTo>
                      <a:pt x="175" y="25"/>
                    </a:lnTo>
                    <a:lnTo>
                      <a:pt x="183" y="22"/>
                    </a:lnTo>
                    <a:lnTo>
                      <a:pt x="191" y="22"/>
                    </a:lnTo>
                    <a:lnTo>
                      <a:pt x="198" y="25"/>
                    </a:lnTo>
                    <a:lnTo>
                      <a:pt x="205" y="27"/>
                    </a:lnTo>
                    <a:lnTo>
                      <a:pt x="213" y="37"/>
                    </a:lnTo>
                    <a:lnTo>
                      <a:pt x="213" y="43"/>
                    </a:lnTo>
                    <a:lnTo>
                      <a:pt x="213" y="51"/>
                    </a:lnTo>
                    <a:lnTo>
                      <a:pt x="213" y="58"/>
                    </a:lnTo>
                    <a:lnTo>
                      <a:pt x="208" y="65"/>
                    </a:lnTo>
                    <a:lnTo>
                      <a:pt x="198" y="73"/>
                    </a:lnTo>
                    <a:lnTo>
                      <a:pt x="188" y="79"/>
                    </a:lnTo>
                    <a:lnTo>
                      <a:pt x="182" y="83"/>
                    </a:lnTo>
                    <a:lnTo>
                      <a:pt x="172" y="84"/>
                    </a:lnTo>
                    <a:lnTo>
                      <a:pt x="165" y="84"/>
                    </a:lnTo>
                    <a:lnTo>
                      <a:pt x="159" y="83"/>
                    </a:lnTo>
                    <a:lnTo>
                      <a:pt x="150" y="83"/>
                    </a:lnTo>
                    <a:lnTo>
                      <a:pt x="144" y="83"/>
                    </a:lnTo>
                    <a:lnTo>
                      <a:pt x="137" y="83"/>
                    </a:lnTo>
                    <a:lnTo>
                      <a:pt x="132" y="89"/>
                    </a:lnTo>
                    <a:lnTo>
                      <a:pt x="124" y="126"/>
                    </a:lnTo>
                    <a:lnTo>
                      <a:pt x="107" y="198"/>
                    </a:lnTo>
                    <a:lnTo>
                      <a:pt x="89" y="265"/>
                    </a:lnTo>
                    <a:lnTo>
                      <a:pt x="76" y="335"/>
                    </a:lnTo>
                    <a:lnTo>
                      <a:pt x="76" y="396"/>
                    </a:lnTo>
                    <a:lnTo>
                      <a:pt x="96" y="460"/>
                    </a:lnTo>
                    <a:lnTo>
                      <a:pt x="112" y="508"/>
                    </a:lnTo>
                    <a:lnTo>
                      <a:pt x="117" y="5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1" name="Freeform 23">
                <a:extLst>
                  <a:ext uri="{FF2B5EF4-FFF2-40B4-BE49-F238E27FC236}">
                    <a16:creationId xmlns:a16="http://schemas.microsoft.com/office/drawing/2014/main" id="{3C2639BA-ACD8-4698-98C3-F2703F8DE0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1" y="1519"/>
                <a:ext cx="192" cy="453"/>
              </a:xfrm>
              <a:custGeom>
                <a:avLst/>
                <a:gdLst>
                  <a:gd name="T0" fmla="*/ 119 w 330"/>
                  <a:gd name="T1" fmla="*/ 74 h 681"/>
                  <a:gd name="T2" fmla="*/ 143 w 330"/>
                  <a:gd name="T3" fmla="*/ 36 h 681"/>
                  <a:gd name="T4" fmla="*/ 176 w 330"/>
                  <a:gd name="T5" fmla="*/ 10 h 681"/>
                  <a:gd name="T6" fmla="*/ 218 w 330"/>
                  <a:gd name="T7" fmla="*/ 0 h 681"/>
                  <a:gd name="T8" fmla="*/ 262 w 330"/>
                  <a:gd name="T9" fmla="*/ 0 h 681"/>
                  <a:gd name="T10" fmla="*/ 287 w 330"/>
                  <a:gd name="T11" fmla="*/ 10 h 681"/>
                  <a:gd name="T12" fmla="*/ 306 w 330"/>
                  <a:gd name="T13" fmla="*/ 31 h 681"/>
                  <a:gd name="T14" fmla="*/ 325 w 330"/>
                  <a:gd name="T15" fmla="*/ 59 h 681"/>
                  <a:gd name="T16" fmla="*/ 330 w 330"/>
                  <a:gd name="T17" fmla="*/ 100 h 681"/>
                  <a:gd name="T18" fmla="*/ 328 w 330"/>
                  <a:gd name="T19" fmla="*/ 159 h 681"/>
                  <a:gd name="T20" fmla="*/ 310 w 330"/>
                  <a:gd name="T21" fmla="*/ 204 h 681"/>
                  <a:gd name="T22" fmla="*/ 287 w 330"/>
                  <a:gd name="T23" fmla="*/ 253 h 681"/>
                  <a:gd name="T24" fmla="*/ 254 w 330"/>
                  <a:gd name="T25" fmla="*/ 316 h 681"/>
                  <a:gd name="T26" fmla="*/ 234 w 330"/>
                  <a:gd name="T27" fmla="*/ 370 h 681"/>
                  <a:gd name="T28" fmla="*/ 229 w 330"/>
                  <a:gd name="T29" fmla="*/ 413 h 681"/>
                  <a:gd name="T30" fmla="*/ 244 w 330"/>
                  <a:gd name="T31" fmla="*/ 457 h 681"/>
                  <a:gd name="T32" fmla="*/ 260 w 330"/>
                  <a:gd name="T33" fmla="*/ 500 h 681"/>
                  <a:gd name="T34" fmla="*/ 267 w 330"/>
                  <a:gd name="T35" fmla="*/ 543 h 681"/>
                  <a:gd name="T36" fmla="*/ 262 w 330"/>
                  <a:gd name="T37" fmla="*/ 586 h 681"/>
                  <a:gd name="T38" fmla="*/ 249 w 330"/>
                  <a:gd name="T39" fmla="*/ 619 h 681"/>
                  <a:gd name="T40" fmla="*/ 229 w 330"/>
                  <a:gd name="T41" fmla="*/ 645 h 681"/>
                  <a:gd name="T42" fmla="*/ 201 w 330"/>
                  <a:gd name="T43" fmla="*/ 670 h 681"/>
                  <a:gd name="T44" fmla="*/ 163 w 330"/>
                  <a:gd name="T45" fmla="*/ 681 h 681"/>
                  <a:gd name="T46" fmla="*/ 117 w 330"/>
                  <a:gd name="T47" fmla="*/ 680 h 681"/>
                  <a:gd name="T48" fmla="*/ 76 w 330"/>
                  <a:gd name="T49" fmla="*/ 672 h 681"/>
                  <a:gd name="T50" fmla="*/ 48 w 330"/>
                  <a:gd name="T51" fmla="*/ 655 h 681"/>
                  <a:gd name="T52" fmla="*/ 27 w 330"/>
                  <a:gd name="T53" fmla="*/ 627 h 681"/>
                  <a:gd name="T54" fmla="*/ 2 w 330"/>
                  <a:gd name="T55" fmla="*/ 560 h 681"/>
                  <a:gd name="T56" fmla="*/ 0 w 330"/>
                  <a:gd name="T57" fmla="*/ 492 h 681"/>
                  <a:gd name="T58" fmla="*/ 0 w 330"/>
                  <a:gd name="T59" fmla="*/ 418 h 681"/>
                  <a:gd name="T60" fmla="*/ 5 w 330"/>
                  <a:gd name="T61" fmla="*/ 344 h 681"/>
                  <a:gd name="T62" fmla="*/ 23 w 330"/>
                  <a:gd name="T63" fmla="*/ 270 h 681"/>
                  <a:gd name="T64" fmla="*/ 53 w 330"/>
                  <a:gd name="T65" fmla="*/ 209 h 681"/>
                  <a:gd name="T66" fmla="*/ 81 w 330"/>
                  <a:gd name="T67" fmla="*/ 151 h 681"/>
                  <a:gd name="T68" fmla="*/ 107 w 330"/>
                  <a:gd name="T69" fmla="*/ 97 h 681"/>
                  <a:gd name="T70" fmla="*/ 132 w 330"/>
                  <a:gd name="T71" fmla="*/ 52 h 681"/>
                  <a:gd name="T72" fmla="*/ 119 w 330"/>
                  <a:gd name="T73" fmla="*/ 74 h 68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30"/>
                  <a:gd name="T112" fmla="*/ 0 h 681"/>
                  <a:gd name="T113" fmla="*/ 330 w 330"/>
                  <a:gd name="T114" fmla="*/ 681 h 68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30" h="681">
                    <a:moveTo>
                      <a:pt x="119" y="74"/>
                    </a:moveTo>
                    <a:lnTo>
                      <a:pt x="143" y="36"/>
                    </a:lnTo>
                    <a:lnTo>
                      <a:pt x="176" y="10"/>
                    </a:lnTo>
                    <a:lnTo>
                      <a:pt x="218" y="0"/>
                    </a:lnTo>
                    <a:lnTo>
                      <a:pt x="262" y="0"/>
                    </a:lnTo>
                    <a:lnTo>
                      <a:pt x="287" y="10"/>
                    </a:lnTo>
                    <a:lnTo>
                      <a:pt x="306" y="31"/>
                    </a:lnTo>
                    <a:lnTo>
                      <a:pt x="325" y="59"/>
                    </a:lnTo>
                    <a:lnTo>
                      <a:pt x="330" y="100"/>
                    </a:lnTo>
                    <a:lnTo>
                      <a:pt x="328" y="159"/>
                    </a:lnTo>
                    <a:lnTo>
                      <a:pt x="310" y="204"/>
                    </a:lnTo>
                    <a:lnTo>
                      <a:pt x="287" y="253"/>
                    </a:lnTo>
                    <a:lnTo>
                      <a:pt x="254" y="316"/>
                    </a:lnTo>
                    <a:lnTo>
                      <a:pt x="234" y="370"/>
                    </a:lnTo>
                    <a:lnTo>
                      <a:pt x="229" y="413"/>
                    </a:lnTo>
                    <a:lnTo>
                      <a:pt x="244" y="457"/>
                    </a:lnTo>
                    <a:lnTo>
                      <a:pt x="260" y="500"/>
                    </a:lnTo>
                    <a:lnTo>
                      <a:pt x="267" y="543"/>
                    </a:lnTo>
                    <a:lnTo>
                      <a:pt x="262" y="586"/>
                    </a:lnTo>
                    <a:lnTo>
                      <a:pt x="249" y="619"/>
                    </a:lnTo>
                    <a:lnTo>
                      <a:pt x="229" y="645"/>
                    </a:lnTo>
                    <a:lnTo>
                      <a:pt x="201" y="670"/>
                    </a:lnTo>
                    <a:lnTo>
                      <a:pt x="163" y="681"/>
                    </a:lnTo>
                    <a:lnTo>
                      <a:pt x="117" y="680"/>
                    </a:lnTo>
                    <a:lnTo>
                      <a:pt x="76" y="672"/>
                    </a:lnTo>
                    <a:lnTo>
                      <a:pt x="48" y="655"/>
                    </a:lnTo>
                    <a:lnTo>
                      <a:pt x="27" y="627"/>
                    </a:lnTo>
                    <a:lnTo>
                      <a:pt x="2" y="560"/>
                    </a:lnTo>
                    <a:lnTo>
                      <a:pt x="0" y="492"/>
                    </a:lnTo>
                    <a:lnTo>
                      <a:pt x="0" y="418"/>
                    </a:lnTo>
                    <a:lnTo>
                      <a:pt x="5" y="344"/>
                    </a:lnTo>
                    <a:lnTo>
                      <a:pt x="23" y="270"/>
                    </a:lnTo>
                    <a:lnTo>
                      <a:pt x="53" y="209"/>
                    </a:lnTo>
                    <a:lnTo>
                      <a:pt x="81" y="151"/>
                    </a:lnTo>
                    <a:lnTo>
                      <a:pt x="107" y="97"/>
                    </a:lnTo>
                    <a:lnTo>
                      <a:pt x="132" y="52"/>
                    </a:lnTo>
                    <a:lnTo>
                      <a:pt x="119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2" name="Freeform 24">
                <a:extLst>
                  <a:ext uri="{FF2B5EF4-FFF2-40B4-BE49-F238E27FC236}">
                    <a16:creationId xmlns:a16="http://schemas.microsoft.com/office/drawing/2014/main" id="{7FB51C1B-E8AD-4D29-9E1B-CA1996989C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1856"/>
                <a:ext cx="279" cy="358"/>
              </a:xfrm>
              <a:custGeom>
                <a:avLst/>
                <a:gdLst>
                  <a:gd name="T0" fmla="*/ 283 w 480"/>
                  <a:gd name="T1" fmla="*/ 44 h 538"/>
                  <a:gd name="T2" fmla="*/ 375 w 480"/>
                  <a:gd name="T3" fmla="*/ 54 h 538"/>
                  <a:gd name="T4" fmla="*/ 449 w 480"/>
                  <a:gd name="T5" fmla="*/ 66 h 538"/>
                  <a:gd name="T6" fmla="*/ 479 w 480"/>
                  <a:gd name="T7" fmla="*/ 84 h 538"/>
                  <a:gd name="T8" fmla="*/ 480 w 480"/>
                  <a:gd name="T9" fmla="*/ 122 h 538"/>
                  <a:gd name="T10" fmla="*/ 461 w 480"/>
                  <a:gd name="T11" fmla="*/ 153 h 538"/>
                  <a:gd name="T12" fmla="*/ 423 w 480"/>
                  <a:gd name="T13" fmla="*/ 168 h 538"/>
                  <a:gd name="T14" fmla="*/ 359 w 480"/>
                  <a:gd name="T15" fmla="*/ 168 h 538"/>
                  <a:gd name="T16" fmla="*/ 293 w 480"/>
                  <a:gd name="T17" fmla="*/ 158 h 538"/>
                  <a:gd name="T18" fmla="*/ 233 w 480"/>
                  <a:gd name="T19" fmla="*/ 137 h 538"/>
                  <a:gd name="T20" fmla="*/ 169 w 480"/>
                  <a:gd name="T21" fmla="*/ 104 h 538"/>
                  <a:gd name="T22" fmla="*/ 117 w 480"/>
                  <a:gd name="T23" fmla="*/ 76 h 538"/>
                  <a:gd name="T24" fmla="*/ 80 w 480"/>
                  <a:gd name="T25" fmla="*/ 66 h 538"/>
                  <a:gd name="T26" fmla="*/ 70 w 480"/>
                  <a:gd name="T27" fmla="*/ 76 h 538"/>
                  <a:gd name="T28" fmla="*/ 74 w 480"/>
                  <a:gd name="T29" fmla="*/ 99 h 538"/>
                  <a:gd name="T30" fmla="*/ 100 w 480"/>
                  <a:gd name="T31" fmla="*/ 148 h 538"/>
                  <a:gd name="T32" fmla="*/ 138 w 480"/>
                  <a:gd name="T33" fmla="*/ 224 h 538"/>
                  <a:gd name="T34" fmla="*/ 181 w 480"/>
                  <a:gd name="T35" fmla="*/ 296 h 538"/>
                  <a:gd name="T36" fmla="*/ 204 w 480"/>
                  <a:gd name="T37" fmla="*/ 321 h 538"/>
                  <a:gd name="T38" fmla="*/ 217 w 480"/>
                  <a:gd name="T39" fmla="*/ 334 h 538"/>
                  <a:gd name="T40" fmla="*/ 229 w 480"/>
                  <a:gd name="T41" fmla="*/ 351 h 538"/>
                  <a:gd name="T42" fmla="*/ 224 w 480"/>
                  <a:gd name="T43" fmla="*/ 380 h 538"/>
                  <a:gd name="T44" fmla="*/ 199 w 480"/>
                  <a:gd name="T45" fmla="*/ 398 h 538"/>
                  <a:gd name="T46" fmla="*/ 156 w 480"/>
                  <a:gd name="T47" fmla="*/ 415 h 538"/>
                  <a:gd name="T48" fmla="*/ 128 w 480"/>
                  <a:gd name="T49" fmla="*/ 454 h 538"/>
                  <a:gd name="T50" fmla="*/ 118 w 480"/>
                  <a:gd name="T51" fmla="*/ 504 h 538"/>
                  <a:gd name="T52" fmla="*/ 107 w 480"/>
                  <a:gd name="T53" fmla="*/ 528 h 538"/>
                  <a:gd name="T54" fmla="*/ 100 w 480"/>
                  <a:gd name="T55" fmla="*/ 530 h 538"/>
                  <a:gd name="T56" fmla="*/ 75 w 480"/>
                  <a:gd name="T57" fmla="*/ 538 h 538"/>
                  <a:gd name="T58" fmla="*/ 41 w 480"/>
                  <a:gd name="T59" fmla="*/ 530 h 538"/>
                  <a:gd name="T60" fmla="*/ 26 w 480"/>
                  <a:gd name="T61" fmla="*/ 509 h 538"/>
                  <a:gd name="T62" fmla="*/ 26 w 480"/>
                  <a:gd name="T63" fmla="*/ 476 h 538"/>
                  <a:gd name="T64" fmla="*/ 19 w 480"/>
                  <a:gd name="T65" fmla="*/ 476 h 538"/>
                  <a:gd name="T66" fmla="*/ 49 w 480"/>
                  <a:gd name="T67" fmla="*/ 469 h 538"/>
                  <a:gd name="T68" fmla="*/ 74 w 480"/>
                  <a:gd name="T69" fmla="*/ 464 h 538"/>
                  <a:gd name="T70" fmla="*/ 85 w 480"/>
                  <a:gd name="T71" fmla="*/ 426 h 538"/>
                  <a:gd name="T72" fmla="*/ 107 w 480"/>
                  <a:gd name="T73" fmla="*/ 385 h 538"/>
                  <a:gd name="T74" fmla="*/ 138 w 480"/>
                  <a:gd name="T75" fmla="*/ 357 h 538"/>
                  <a:gd name="T76" fmla="*/ 148 w 480"/>
                  <a:gd name="T77" fmla="*/ 329 h 538"/>
                  <a:gd name="T78" fmla="*/ 123 w 480"/>
                  <a:gd name="T79" fmla="*/ 275 h 538"/>
                  <a:gd name="T80" fmla="*/ 70 w 480"/>
                  <a:gd name="T81" fmla="*/ 206 h 538"/>
                  <a:gd name="T82" fmla="*/ 33 w 480"/>
                  <a:gd name="T83" fmla="*/ 148 h 538"/>
                  <a:gd name="T84" fmla="*/ 10 w 480"/>
                  <a:gd name="T85" fmla="*/ 94 h 538"/>
                  <a:gd name="T86" fmla="*/ 0 w 480"/>
                  <a:gd name="T87" fmla="*/ 59 h 538"/>
                  <a:gd name="T88" fmla="*/ 10 w 480"/>
                  <a:gd name="T89" fmla="*/ 34 h 538"/>
                  <a:gd name="T90" fmla="*/ 28 w 480"/>
                  <a:gd name="T91" fmla="*/ 13 h 538"/>
                  <a:gd name="T92" fmla="*/ 57 w 480"/>
                  <a:gd name="T93" fmla="*/ 0 h 538"/>
                  <a:gd name="T94" fmla="*/ 92 w 480"/>
                  <a:gd name="T95" fmla="*/ 2 h 538"/>
                  <a:gd name="T96" fmla="*/ 145 w 480"/>
                  <a:gd name="T97" fmla="*/ 11 h 538"/>
                  <a:gd name="T98" fmla="*/ 187 w 480"/>
                  <a:gd name="T99" fmla="*/ 25 h 538"/>
                  <a:gd name="T100" fmla="*/ 229 w 480"/>
                  <a:gd name="T101" fmla="*/ 34 h 538"/>
                  <a:gd name="T102" fmla="*/ 283 w 480"/>
                  <a:gd name="T103" fmla="*/ 44 h 53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80"/>
                  <a:gd name="T157" fmla="*/ 0 h 538"/>
                  <a:gd name="T158" fmla="*/ 480 w 480"/>
                  <a:gd name="T159" fmla="*/ 538 h 538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80" h="538">
                    <a:moveTo>
                      <a:pt x="283" y="44"/>
                    </a:moveTo>
                    <a:lnTo>
                      <a:pt x="375" y="54"/>
                    </a:lnTo>
                    <a:lnTo>
                      <a:pt x="449" y="66"/>
                    </a:lnTo>
                    <a:lnTo>
                      <a:pt x="479" y="84"/>
                    </a:lnTo>
                    <a:lnTo>
                      <a:pt x="480" y="122"/>
                    </a:lnTo>
                    <a:lnTo>
                      <a:pt x="461" y="153"/>
                    </a:lnTo>
                    <a:lnTo>
                      <a:pt x="423" y="168"/>
                    </a:lnTo>
                    <a:lnTo>
                      <a:pt x="359" y="168"/>
                    </a:lnTo>
                    <a:lnTo>
                      <a:pt x="293" y="158"/>
                    </a:lnTo>
                    <a:lnTo>
                      <a:pt x="233" y="137"/>
                    </a:lnTo>
                    <a:lnTo>
                      <a:pt x="169" y="104"/>
                    </a:lnTo>
                    <a:lnTo>
                      <a:pt x="117" y="76"/>
                    </a:lnTo>
                    <a:lnTo>
                      <a:pt x="80" y="66"/>
                    </a:lnTo>
                    <a:lnTo>
                      <a:pt x="70" y="76"/>
                    </a:lnTo>
                    <a:lnTo>
                      <a:pt x="74" y="99"/>
                    </a:lnTo>
                    <a:lnTo>
                      <a:pt x="100" y="148"/>
                    </a:lnTo>
                    <a:lnTo>
                      <a:pt x="138" y="224"/>
                    </a:lnTo>
                    <a:lnTo>
                      <a:pt x="181" y="296"/>
                    </a:lnTo>
                    <a:lnTo>
                      <a:pt x="204" y="321"/>
                    </a:lnTo>
                    <a:lnTo>
                      <a:pt x="217" y="334"/>
                    </a:lnTo>
                    <a:lnTo>
                      <a:pt x="229" y="351"/>
                    </a:lnTo>
                    <a:lnTo>
                      <a:pt x="224" y="380"/>
                    </a:lnTo>
                    <a:lnTo>
                      <a:pt x="199" y="398"/>
                    </a:lnTo>
                    <a:lnTo>
                      <a:pt x="156" y="415"/>
                    </a:lnTo>
                    <a:lnTo>
                      <a:pt x="128" y="454"/>
                    </a:lnTo>
                    <a:lnTo>
                      <a:pt x="118" y="504"/>
                    </a:lnTo>
                    <a:lnTo>
                      <a:pt x="107" y="528"/>
                    </a:lnTo>
                    <a:lnTo>
                      <a:pt x="100" y="530"/>
                    </a:lnTo>
                    <a:lnTo>
                      <a:pt x="75" y="538"/>
                    </a:lnTo>
                    <a:lnTo>
                      <a:pt x="41" y="530"/>
                    </a:lnTo>
                    <a:lnTo>
                      <a:pt x="26" y="509"/>
                    </a:lnTo>
                    <a:lnTo>
                      <a:pt x="26" y="476"/>
                    </a:lnTo>
                    <a:lnTo>
                      <a:pt x="19" y="476"/>
                    </a:lnTo>
                    <a:lnTo>
                      <a:pt x="49" y="469"/>
                    </a:lnTo>
                    <a:lnTo>
                      <a:pt x="74" y="464"/>
                    </a:lnTo>
                    <a:lnTo>
                      <a:pt x="85" y="426"/>
                    </a:lnTo>
                    <a:lnTo>
                      <a:pt x="107" y="385"/>
                    </a:lnTo>
                    <a:lnTo>
                      <a:pt x="138" y="357"/>
                    </a:lnTo>
                    <a:lnTo>
                      <a:pt x="148" y="329"/>
                    </a:lnTo>
                    <a:lnTo>
                      <a:pt x="123" y="275"/>
                    </a:lnTo>
                    <a:lnTo>
                      <a:pt x="70" y="206"/>
                    </a:lnTo>
                    <a:lnTo>
                      <a:pt x="33" y="148"/>
                    </a:lnTo>
                    <a:lnTo>
                      <a:pt x="10" y="94"/>
                    </a:lnTo>
                    <a:lnTo>
                      <a:pt x="0" y="59"/>
                    </a:lnTo>
                    <a:lnTo>
                      <a:pt x="10" y="34"/>
                    </a:lnTo>
                    <a:lnTo>
                      <a:pt x="28" y="13"/>
                    </a:lnTo>
                    <a:lnTo>
                      <a:pt x="57" y="0"/>
                    </a:lnTo>
                    <a:lnTo>
                      <a:pt x="92" y="2"/>
                    </a:lnTo>
                    <a:lnTo>
                      <a:pt x="145" y="11"/>
                    </a:lnTo>
                    <a:lnTo>
                      <a:pt x="187" y="25"/>
                    </a:lnTo>
                    <a:lnTo>
                      <a:pt x="229" y="34"/>
                    </a:lnTo>
                    <a:lnTo>
                      <a:pt x="283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3" name="Freeform 25">
                <a:extLst>
                  <a:ext uri="{FF2B5EF4-FFF2-40B4-BE49-F238E27FC236}">
                    <a16:creationId xmlns:a16="http://schemas.microsoft.com/office/drawing/2014/main" id="{86E4DBB7-D780-4319-9409-D03FA26D8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4" y="1882"/>
                <a:ext cx="145" cy="488"/>
              </a:xfrm>
              <a:custGeom>
                <a:avLst/>
                <a:gdLst>
                  <a:gd name="T0" fmla="*/ 91 w 250"/>
                  <a:gd name="T1" fmla="*/ 180 h 733"/>
                  <a:gd name="T2" fmla="*/ 101 w 250"/>
                  <a:gd name="T3" fmla="*/ 78 h 733"/>
                  <a:gd name="T4" fmla="*/ 127 w 250"/>
                  <a:gd name="T5" fmla="*/ 14 h 733"/>
                  <a:gd name="T6" fmla="*/ 161 w 250"/>
                  <a:gd name="T7" fmla="*/ 0 h 733"/>
                  <a:gd name="T8" fmla="*/ 224 w 250"/>
                  <a:gd name="T9" fmla="*/ 0 h 733"/>
                  <a:gd name="T10" fmla="*/ 250 w 250"/>
                  <a:gd name="T11" fmla="*/ 25 h 733"/>
                  <a:gd name="T12" fmla="*/ 245 w 250"/>
                  <a:gd name="T13" fmla="*/ 76 h 733"/>
                  <a:gd name="T14" fmla="*/ 204 w 250"/>
                  <a:gd name="T15" fmla="*/ 150 h 733"/>
                  <a:gd name="T16" fmla="*/ 153 w 250"/>
                  <a:gd name="T17" fmla="*/ 239 h 733"/>
                  <a:gd name="T18" fmla="*/ 117 w 250"/>
                  <a:gd name="T19" fmla="*/ 312 h 733"/>
                  <a:gd name="T20" fmla="*/ 92 w 250"/>
                  <a:gd name="T21" fmla="*/ 373 h 733"/>
                  <a:gd name="T22" fmla="*/ 96 w 250"/>
                  <a:gd name="T23" fmla="*/ 407 h 733"/>
                  <a:gd name="T24" fmla="*/ 110 w 250"/>
                  <a:gd name="T25" fmla="*/ 447 h 733"/>
                  <a:gd name="T26" fmla="*/ 138 w 250"/>
                  <a:gd name="T27" fmla="*/ 499 h 733"/>
                  <a:gd name="T28" fmla="*/ 161 w 250"/>
                  <a:gd name="T29" fmla="*/ 537 h 733"/>
                  <a:gd name="T30" fmla="*/ 176 w 250"/>
                  <a:gd name="T31" fmla="*/ 585 h 733"/>
                  <a:gd name="T32" fmla="*/ 181 w 250"/>
                  <a:gd name="T33" fmla="*/ 639 h 733"/>
                  <a:gd name="T34" fmla="*/ 191 w 250"/>
                  <a:gd name="T35" fmla="*/ 676 h 733"/>
                  <a:gd name="T36" fmla="*/ 198 w 250"/>
                  <a:gd name="T37" fmla="*/ 704 h 733"/>
                  <a:gd name="T38" fmla="*/ 188 w 250"/>
                  <a:gd name="T39" fmla="*/ 723 h 733"/>
                  <a:gd name="T40" fmla="*/ 171 w 250"/>
                  <a:gd name="T41" fmla="*/ 733 h 733"/>
                  <a:gd name="T42" fmla="*/ 143 w 250"/>
                  <a:gd name="T43" fmla="*/ 725 h 733"/>
                  <a:gd name="T44" fmla="*/ 117 w 250"/>
                  <a:gd name="T45" fmla="*/ 713 h 733"/>
                  <a:gd name="T46" fmla="*/ 96 w 250"/>
                  <a:gd name="T47" fmla="*/ 682 h 733"/>
                  <a:gd name="T48" fmla="*/ 59 w 250"/>
                  <a:gd name="T49" fmla="*/ 633 h 733"/>
                  <a:gd name="T50" fmla="*/ 38 w 250"/>
                  <a:gd name="T51" fmla="*/ 616 h 733"/>
                  <a:gd name="T52" fmla="*/ 10 w 250"/>
                  <a:gd name="T53" fmla="*/ 613 h 733"/>
                  <a:gd name="T54" fmla="*/ 0 w 250"/>
                  <a:gd name="T55" fmla="*/ 595 h 733"/>
                  <a:gd name="T56" fmla="*/ 12 w 250"/>
                  <a:gd name="T57" fmla="*/ 536 h 733"/>
                  <a:gd name="T58" fmla="*/ 38 w 250"/>
                  <a:gd name="T59" fmla="*/ 542 h 733"/>
                  <a:gd name="T60" fmla="*/ 76 w 250"/>
                  <a:gd name="T61" fmla="*/ 570 h 733"/>
                  <a:gd name="T62" fmla="*/ 117 w 250"/>
                  <a:gd name="T63" fmla="*/ 613 h 733"/>
                  <a:gd name="T64" fmla="*/ 128 w 250"/>
                  <a:gd name="T65" fmla="*/ 618 h 733"/>
                  <a:gd name="T66" fmla="*/ 122 w 250"/>
                  <a:gd name="T67" fmla="*/ 570 h 733"/>
                  <a:gd name="T68" fmla="*/ 96 w 250"/>
                  <a:gd name="T69" fmla="*/ 526 h 733"/>
                  <a:gd name="T70" fmla="*/ 69 w 250"/>
                  <a:gd name="T71" fmla="*/ 485 h 733"/>
                  <a:gd name="T72" fmla="*/ 36 w 250"/>
                  <a:gd name="T73" fmla="*/ 442 h 733"/>
                  <a:gd name="T74" fmla="*/ 28 w 250"/>
                  <a:gd name="T75" fmla="*/ 415 h 733"/>
                  <a:gd name="T76" fmla="*/ 31 w 250"/>
                  <a:gd name="T77" fmla="*/ 382 h 733"/>
                  <a:gd name="T78" fmla="*/ 53 w 250"/>
                  <a:gd name="T79" fmla="*/ 312 h 733"/>
                  <a:gd name="T80" fmla="*/ 76 w 250"/>
                  <a:gd name="T81" fmla="*/ 239 h 733"/>
                  <a:gd name="T82" fmla="*/ 91 w 250"/>
                  <a:gd name="T83" fmla="*/ 180 h 7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50"/>
                  <a:gd name="T127" fmla="*/ 0 h 733"/>
                  <a:gd name="T128" fmla="*/ 250 w 250"/>
                  <a:gd name="T129" fmla="*/ 733 h 7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50" h="733">
                    <a:moveTo>
                      <a:pt x="91" y="180"/>
                    </a:moveTo>
                    <a:lnTo>
                      <a:pt x="101" y="78"/>
                    </a:lnTo>
                    <a:lnTo>
                      <a:pt x="127" y="14"/>
                    </a:lnTo>
                    <a:lnTo>
                      <a:pt x="161" y="0"/>
                    </a:lnTo>
                    <a:lnTo>
                      <a:pt x="224" y="0"/>
                    </a:lnTo>
                    <a:lnTo>
                      <a:pt x="250" y="25"/>
                    </a:lnTo>
                    <a:lnTo>
                      <a:pt x="245" y="76"/>
                    </a:lnTo>
                    <a:lnTo>
                      <a:pt x="204" y="150"/>
                    </a:lnTo>
                    <a:lnTo>
                      <a:pt x="153" y="239"/>
                    </a:lnTo>
                    <a:lnTo>
                      <a:pt x="117" y="312"/>
                    </a:lnTo>
                    <a:lnTo>
                      <a:pt x="92" y="373"/>
                    </a:lnTo>
                    <a:lnTo>
                      <a:pt x="96" y="407"/>
                    </a:lnTo>
                    <a:lnTo>
                      <a:pt x="110" y="447"/>
                    </a:lnTo>
                    <a:lnTo>
                      <a:pt x="138" y="499"/>
                    </a:lnTo>
                    <a:lnTo>
                      <a:pt x="161" y="537"/>
                    </a:lnTo>
                    <a:lnTo>
                      <a:pt x="176" y="585"/>
                    </a:lnTo>
                    <a:lnTo>
                      <a:pt x="181" y="639"/>
                    </a:lnTo>
                    <a:lnTo>
                      <a:pt x="191" y="676"/>
                    </a:lnTo>
                    <a:lnTo>
                      <a:pt x="198" y="704"/>
                    </a:lnTo>
                    <a:lnTo>
                      <a:pt x="188" y="723"/>
                    </a:lnTo>
                    <a:lnTo>
                      <a:pt x="171" y="733"/>
                    </a:lnTo>
                    <a:lnTo>
                      <a:pt x="143" y="725"/>
                    </a:lnTo>
                    <a:lnTo>
                      <a:pt x="117" y="713"/>
                    </a:lnTo>
                    <a:lnTo>
                      <a:pt x="96" y="682"/>
                    </a:lnTo>
                    <a:lnTo>
                      <a:pt x="59" y="633"/>
                    </a:lnTo>
                    <a:lnTo>
                      <a:pt x="38" y="616"/>
                    </a:lnTo>
                    <a:lnTo>
                      <a:pt x="10" y="613"/>
                    </a:lnTo>
                    <a:lnTo>
                      <a:pt x="0" y="595"/>
                    </a:lnTo>
                    <a:lnTo>
                      <a:pt x="12" y="536"/>
                    </a:lnTo>
                    <a:lnTo>
                      <a:pt x="38" y="542"/>
                    </a:lnTo>
                    <a:lnTo>
                      <a:pt x="76" y="570"/>
                    </a:lnTo>
                    <a:lnTo>
                      <a:pt x="117" y="613"/>
                    </a:lnTo>
                    <a:lnTo>
                      <a:pt x="128" y="618"/>
                    </a:lnTo>
                    <a:lnTo>
                      <a:pt x="122" y="570"/>
                    </a:lnTo>
                    <a:lnTo>
                      <a:pt x="96" y="526"/>
                    </a:lnTo>
                    <a:lnTo>
                      <a:pt x="69" y="485"/>
                    </a:lnTo>
                    <a:lnTo>
                      <a:pt x="36" y="442"/>
                    </a:lnTo>
                    <a:lnTo>
                      <a:pt x="28" y="415"/>
                    </a:lnTo>
                    <a:lnTo>
                      <a:pt x="31" y="382"/>
                    </a:lnTo>
                    <a:lnTo>
                      <a:pt x="53" y="312"/>
                    </a:lnTo>
                    <a:lnTo>
                      <a:pt x="76" y="239"/>
                    </a:lnTo>
                    <a:lnTo>
                      <a:pt x="91" y="1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4" name="Freeform 26">
                <a:extLst>
                  <a:ext uri="{FF2B5EF4-FFF2-40B4-BE49-F238E27FC236}">
                    <a16:creationId xmlns:a16="http://schemas.microsoft.com/office/drawing/2014/main" id="{C5E0FA44-0F06-4169-9FAB-8FF578D64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1569"/>
                <a:ext cx="229" cy="355"/>
              </a:xfrm>
              <a:custGeom>
                <a:avLst/>
                <a:gdLst>
                  <a:gd name="T0" fmla="*/ 150 w 395"/>
                  <a:gd name="T1" fmla="*/ 104 h 534"/>
                  <a:gd name="T2" fmla="*/ 150 w 395"/>
                  <a:gd name="T3" fmla="*/ 63 h 534"/>
                  <a:gd name="T4" fmla="*/ 170 w 395"/>
                  <a:gd name="T5" fmla="*/ 25 h 534"/>
                  <a:gd name="T6" fmla="*/ 209 w 395"/>
                  <a:gd name="T7" fmla="*/ 9 h 534"/>
                  <a:gd name="T8" fmla="*/ 274 w 395"/>
                  <a:gd name="T9" fmla="*/ 0 h 534"/>
                  <a:gd name="T10" fmla="*/ 341 w 395"/>
                  <a:gd name="T11" fmla="*/ 15 h 534"/>
                  <a:gd name="T12" fmla="*/ 372 w 395"/>
                  <a:gd name="T13" fmla="*/ 42 h 534"/>
                  <a:gd name="T14" fmla="*/ 394 w 395"/>
                  <a:gd name="T15" fmla="*/ 78 h 534"/>
                  <a:gd name="T16" fmla="*/ 395 w 395"/>
                  <a:gd name="T17" fmla="*/ 129 h 534"/>
                  <a:gd name="T18" fmla="*/ 376 w 395"/>
                  <a:gd name="T19" fmla="*/ 163 h 534"/>
                  <a:gd name="T20" fmla="*/ 343 w 395"/>
                  <a:gd name="T21" fmla="*/ 196 h 534"/>
                  <a:gd name="T22" fmla="*/ 372 w 395"/>
                  <a:gd name="T23" fmla="*/ 234 h 534"/>
                  <a:gd name="T24" fmla="*/ 385 w 395"/>
                  <a:gd name="T25" fmla="*/ 274 h 534"/>
                  <a:gd name="T26" fmla="*/ 381 w 395"/>
                  <a:gd name="T27" fmla="*/ 320 h 534"/>
                  <a:gd name="T28" fmla="*/ 362 w 395"/>
                  <a:gd name="T29" fmla="*/ 350 h 534"/>
                  <a:gd name="T30" fmla="*/ 329 w 395"/>
                  <a:gd name="T31" fmla="*/ 374 h 534"/>
                  <a:gd name="T32" fmla="*/ 260 w 395"/>
                  <a:gd name="T33" fmla="*/ 402 h 534"/>
                  <a:gd name="T34" fmla="*/ 274 w 395"/>
                  <a:gd name="T35" fmla="*/ 443 h 534"/>
                  <a:gd name="T36" fmla="*/ 272 w 395"/>
                  <a:gd name="T37" fmla="*/ 486 h 534"/>
                  <a:gd name="T38" fmla="*/ 242 w 395"/>
                  <a:gd name="T39" fmla="*/ 521 h 534"/>
                  <a:gd name="T40" fmla="*/ 208 w 395"/>
                  <a:gd name="T41" fmla="*/ 534 h 534"/>
                  <a:gd name="T42" fmla="*/ 157 w 395"/>
                  <a:gd name="T43" fmla="*/ 526 h 534"/>
                  <a:gd name="T44" fmla="*/ 124 w 395"/>
                  <a:gd name="T45" fmla="*/ 503 h 534"/>
                  <a:gd name="T46" fmla="*/ 96 w 395"/>
                  <a:gd name="T47" fmla="*/ 466 h 534"/>
                  <a:gd name="T48" fmla="*/ 84 w 395"/>
                  <a:gd name="T49" fmla="*/ 434 h 534"/>
                  <a:gd name="T50" fmla="*/ 41 w 395"/>
                  <a:gd name="T51" fmla="*/ 414 h 534"/>
                  <a:gd name="T52" fmla="*/ 15 w 395"/>
                  <a:gd name="T53" fmla="*/ 391 h 534"/>
                  <a:gd name="T54" fmla="*/ 0 w 395"/>
                  <a:gd name="T55" fmla="*/ 359 h 534"/>
                  <a:gd name="T56" fmla="*/ 0 w 395"/>
                  <a:gd name="T57" fmla="*/ 317 h 534"/>
                  <a:gd name="T58" fmla="*/ 7 w 395"/>
                  <a:gd name="T59" fmla="*/ 279 h 534"/>
                  <a:gd name="T60" fmla="*/ 33 w 395"/>
                  <a:gd name="T61" fmla="*/ 247 h 534"/>
                  <a:gd name="T62" fmla="*/ 59 w 395"/>
                  <a:gd name="T63" fmla="*/ 236 h 534"/>
                  <a:gd name="T64" fmla="*/ 71 w 395"/>
                  <a:gd name="T65" fmla="*/ 188 h 534"/>
                  <a:gd name="T66" fmla="*/ 86 w 395"/>
                  <a:gd name="T67" fmla="*/ 142 h 534"/>
                  <a:gd name="T68" fmla="*/ 111 w 395"/>
                  <a:gd name="T69" fmla="*/ 111 h 534"/>
                  <a:gd name="T70" fmla="*/ 150 w 395"/>
                  <a:gd name="T71" fmla="*/ 104 h 5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95"/>
                  <a:gd name="T109" fmla="*/ 0 h 534"/>
                  <a:gd name="T110" fmla="*/ 395 w 395"/>
                  <a:gd name="T111" fmla="*/ 534 h 53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95" h="534">
                    <a:moveTo>
                      <a:pt x="150" y="104"/>
                    </a:moveTo>
                    <a:lnTo>
                      <a:pt x="150" y="63"/>
                    </a:lnTo>
                    <a:lnTo>
                      <a:pt x="170" y="25"/>
                    </a:lnTo>
                    <a:lnTo>
                      <a:pt x="209" y="9"/>
                    </a:lnTo>
                    <a:lnTo>
                      <a:pt x="274" y="0"/>
                    </a:lnTo>
                    <a:lnTo>
                      <a:pt x="341" y="15"/>
                    </a:lnTo>
                    <a:lnTo>
                      <a:pt x="372" y="42"/>
                    </a:lnTo>
                    <a:lnTo>
                      <a:pt x="394" y="78"/>
                    </a:lnTo>
                    <a:lnTo>
                      <a:pt x="395" y="129"/>
                    </a:lnTo>
                    <a:lnTo>
                      <a:pt x="376" y="163"/>
                    </a:lnTo>
                    <a:lnTo>
                      <a:pt x="343" y="196"/>
                    </a:lnTo>
                    <a:lnTo>
                      <a:pt x="372" y="234"/>
                    </a:lnTo>
                    <a:lnTo>
                      <a:pt x="385" y="274"/>
                    </a:lnTo>
                    <a:lnTo>
                      <a:pt x="381" y="320"/>
                    </a:lnTo>
                    <a:lnTo>
                      <a:pt x="362" y="350"/>
                    </a:lnTo>
                    <a:lnTo>
                      <a:pt x="329" y="374"/>
                    </a:lnTo>
                    <a:lnTo>
                      <a:pt x="260" y="402"/>
                    </a:lnTo>
                    <a:lnTo>
                      <a:pt x="274" y="443"/>
                    </a:lnTo>
                    <a:lnTo>
                      <a:pt x="272" y="486"/>
                    </a:lnTo>
                    <a:lnTo>
                      <a:pt x="242" y="521"/>
                    </a:lnTo>
                    <a:lnTo>
                      <a:pt x="208" y="534"/>
                    </a:lnTo>
                    <a:lnTo>
                      <a:pt x="157" y="526"/>
                    </a:lnTo>
                    <a:lnTo>
                      <a:pt x="124" y="503"/>
                    </a:lnTo>
                    <a:lnTo>
                      <a:pt x="96" y="466"/>
                    </a:lnTo>
                    <a:lnTo>
                      <a:pt x="84" y="434"/>
                    </a:lnTo>
                    <a:lnTo>
                      <a:pt x="41" y="414"/>
                    </a:lnTo>
                    <a:lnTo>
                      <a:pt x="15" y="391"/>
                    </a:lnTo>
                    <a:lnTo>
                      <a:pt x="0" y="359"/>
                    </a:lnTo>
                    <a:lnTo>
                      <a:pt x="0" y="317"/>
                    </a:lnTo>
                    <a:lnTo>
                      <a:pt x="7" y="279"/>
                    </a:lnTo>
                    <a:lnTo>
                      <a:pt x="33" y="247"/>
                    </a:lnTo>
                    <a:lnTo>
                      <a:pt x="59" y="236"/>
                    </a:lnTo>
                    <a:lnTo>
                      <a:pt x="71" y="188"/>
                    </a:lnTo>
                    <a:lnTo>
                      <a:pt x="86" y="142"/>
                    </a:lnTo>
                    <a:lnTo>
                      <a:pt x="111" y="111"/>
                    </a:lnTo>
                    <a:lnTo>
                      <a:pt x="150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5" name="Freeform 27">
                <a:extLst>
                  <a:ext uri="{FF2B5EF4-FFF2-40B4-BE49-F238E27FC236}">
                    <a16:creationId xmlns:a16="http://schemas.microsoft.com/office/drawing/2014/main" id="{DD7F8FD2-CC4D-44C1-9C1A-FE95180B32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8" y="1586"/>
                <a:ext cx="201" cy="323"/>
              </a:xfrm>
              <a:custGeom>
                <a:avLst/>
                <a:gdLst>
                  <a:gd name="T0" fmla="*/ 154 w 345"/>
                  <a:gd name="T1" fmla="*/ 102 h 486"/>
                  <a:gd name="T2" fmla="*/ 148 w 345"/>
                  <a:gd name="T3" fmla="*/ 64 h 486"/>
                  <a:gd name="T4" fmla="*/ 154 w 345"/>
                  <a:gd name="T5" fmla="*/ 30 h 486"/>
                  <a:gd name="T6" fmla="*/ 171 w 345"/>
                  <a:gd name="T7" fmla="*/ 12 h 486"/>
                  <a:gd name="T8" fmla="*/ 209 w 345"/>
                  <a:gd name="T9" fmla="*/ 0 h 486"/>
                  <a:gd name="T10" fmla="*/ 260 w 345"/>
                  <a:gd name="T11" fmla="*/ 2 h 486"/>
                  <a:gd name="T12" fmla="*/ 312 w 345"/>
                  <a:gd name="T13" fmla="*/ 17 h 486"/>
                  <a:gd name="T14" fmla="*/ 340 w 345"/>
                  <a:gd name="T15" fmla="*/ 54 h 486"/>
                  <a:gd name="T16" fmla="*/ 345 w 345"/>
                  <a:gd name="T17" fmla="*/ 92 h 486"/>
                  <a:gd name="T18" fmla="*/ 335 w 345"/>
                  <a:gd name="T19" fmla="*/ 119 h 486"/>
                  <a:gd name="T20" fmla="*/ 317 w 345"/>
                  <a:gd name="T21" fmla="*/ 140 h 486"/>
                  <a:gd name="T22" fmla="*/ 283 w 345"/>
                  <a:gd name="T23" fmla="*/ 163 h 486"/>
                  <a:gd name="T24" fmla="*/ 288 w 345"/>
                  <a:gd name="T25" fmla="*/ 180 h 486"/>
                  <a:gd name="T26" fmla="*/ 326 w 345"/>
                  <a:gd name="T27" fmla="*/ 219 h 486"/>
                  <a:gd name="T28" fmla="*/ 335 w 345"/>
                  <a:gd name="T29" fmla="*/ 262 h 486"/>
                  <a:gd name="T30" fmla="*/ 324 w 345"/>
                  <a:gd name="T31" fmla="*/ 297 h 486"/>
                  <a:gd name="T32" fmla="*/ 293 w 345"/>
                  <a:gd name="T33" fmla="*/ 321 h 486"/>
                  <a:gd name="T34" fmla="*/ 253 w 345"/>
                  <a:gd name="T35" fmla="*/ 344 h 486"/>
                  <a:gd name="T36" fmla="*/ 212 w 345"/>
                  <a:gd name="T37" fmla="*/ 359 h 486"/>
                  <a:gd name="T38" fmla="*/ 212 w 345"/>
                  <a:gd name="T39" fmla="*/ 374 h 486"/>
                  <a:gd name="T40" fmla="*/ 223 w 345"/>
                  <a:gd name="T41" fmla="*/ 412 h 486"/>
                  <a:gd name="T42" fmla="*/ 222 w 345"/>
                  <a:gd name="T43" fmla="*/ 440 h 486"/>
                  <a:gd name="T44" fmla="*/ 202 w 345"/>
                  <a:gd name="T45" fmla="*/ 466 h 486"/>
                  <a:gd name="T46" fmla="*/ 179 w 345"/>
                  <a:gd name="T47" fmla="*/ 486 h 486"/>
                  <a:gd name="T48" fmla="*/ 144 w 345"/>
                  <a:gd name="T49" fmla="*/ 481 h 486"/>
                  <a:gd name="T50" fmla="*/ 100 w 345"/>
                  <a:gd name="T51" fmla="*/ 445 h 486"/>
                  <a:gd name="T52" fmla="*/ 85 w 345"/>
                  <a:gd name="T53" fmla="*/ 392 h 486"/>
                  <a:gd name="T54" fmla="*/ 69 w 345"/>
                  <a:gd name="T55" fmla="*/ 385 h 486"/>
                  <a:gd name="T56" fmla="*/ 47 w 345"/>
                  <a:gd name="T57" fmla="*/ 381 h 486"/>
                  <a:gd name="T58" fmla="*/ 16 w 345"/>
                  <a:gd name="T59" fmla="*/ 361 h 486"/>
                  <a:gd name="T60" fmla="*/ 0 w 345"/>
                  <a:gd name="T61" fmla="*/ 328 h 486"/>
                  <a:gd name="T62" fmla="*/ 0 w 345"/>
                  <a:gd name="T63" fmla="*/ 275 h 486"/>
                  <a:gd name="T64" fmla="*/ 28 w 345"/>
                  <a:gd name="T65" fmla="*/ 241 h 486"/>
                  <a:gd name="T66" fmla="*/ 54 w 345"/>
                  <a:gd name="T67" fmla="*/ 232 h 486"/>
                  <a:gd name="T68" fmla="*/ 59 w 345"/>
                  <a:gd name="T69" fmla="*/ 214 h 486"/>
                  <a:gd name="T70" fmla="*/ 62 w 345"/>
                  <a:gd name="T71" fmla="*/ 158 h 486"/>
                  <a:gd name="T72" fmla="*/ 74 w 345"/>
                  <a:gd name="T73" fmla="*/ 125 h 486"/>
                  <a:gd name="T74" fmla="*/ 102 w 345"/>
                  <a:gd name="T75" fmla="*/ 102 h 486"/>
                  <a:gd name="T76" fmla="*/ 131 w 345"/>
                  <a:gd name="T77" fmla="*/ 99 h 486"/>
                  <a:gd name="T78" fmla="*/ 154 w 345"/>
                  <a:gd name="T79" fmla="*/ 102 h 48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45"/>
                  <a:gd name="T121" fmla="*/ 0 h 486"/>
                  <a:gd name="T122" fmla="*/ 345 w 345"/>
                  <a:gd name="T123" fmla="*/ 486 h 48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45" h="486">
                    <a:moveTo>
                      <a:pt x="154" y="102"/>
                    </a:moveTo>
                    <a:lnTo>
                      <a:pt x="148" y="64"/>
                    </a:lnTo>
                    <a:lnTo>
                      <a:pt x="154" y="30"/>
                    </a:lnTo>
                    <a:lnTo>
                      <a:pt x="171" y="12"/>
                    </a:lnTo>
                    <a:lnTo>
                      <a:pt x="209" y="0"/>
                    </a:lnTo>
                    <a:lnTo>
                      <a:pt x="260" y="2"/>
                    </a:lnTo>
                    <a:lnTo>
                      <a:pt x="312" y="17"/>
                    </a:lnTo>
                    <a:lnTo>
                      <a:pt x="340" y="54"/>
                    </a:lnTo>
                    <a:lnTo>
                      <a:pt x="345" y="92"/>
                    </a:lnTo>
                    <a:lnTo>
                      <a:pt x="335" y="119"/>
                    </a:lnTo>
                    <a:lnTo>
                      <a:pt x="317" y="140"/>
                    </a:lnTo>
                    <a:lnTo>
                      <a:pt x="283" y="163"/>
                    </a:lnTo>
                    <a:lnTo>
                      <a:pt x="288" y="180"/>
                    </a:lnTo>
                    <a:lnTo>
                      <a:pt x="326" y="219"/>
                    </a:lnTo>
                    <a:lnTo>
                      <a:pt x="335" y="262"/>
                    </a:lnTo>
                    <a:lnTo>
                      <a:pt x="324" y="297"/>
                    </a:lnTo>
                    <a:lnTo>
                      <a:pt x="293" y="321"/>
                    </a:lnTo>
                    <a:lnTo>
                      <a:pt x="253" y="344"/>
                    </a:lnTo>
                    <a:lnTo>
                      <a:pt x="212" y="359"/>
                    </a:lnTo>
                    <a:lnTo>
                      <a:pt x="212" y="374"/>
                    </a:lnTo>
                    <a:lnTo>
                      <a:pt x="223" y="412"/>
                    </a:lnTo>
                    <a:lnTo>
                      <a:pt x="222" y="440"/>
                    </a:lnTo>
                    <a:lnTo>
                      <a:pt x="202" y="466"/>
                    </a:lnTo>
                    <a:lnTo>
                      <a:pt x="179" y="486"/>
                    </a:lnTo>
                    <a:lnTo>
                      <a:pt x="144" y="481"/>
                    </a:lnTo>
                    <a:lnTo>
                      <a:pt x="100" y="445"/>
                    </a:lnTo>
                    <a:lnTo>
                      <a:pt x="85" y="392"/>
                    </a:lnTo>
                    <a:lnTo>
                      <a:pt x="69" y="385"/>
                    </a:lnTo>
                    <a:lnTo>
                      <a:pt x="47" y="381"/>
                    </a:lnTo>
                    <a:lnTo>
                      <a:pt x="16" y="361"/>
                    </a:lnTo>
                    <a:lnTo>
                      <a:pt x="0" y="328"/>
                    </a:lnTo>
                    <a:lnTo>
                      <a:pt x="0" y="275"/>
                    </a:lnTo>
                    <a:lnTo>
                      <a:pt x="28" y="241"/>
                    </a:lnTo>
                    <a:lnTo>
                      <a:pt x="54" y="232"/>
                    </a:lnTo>
                    <a:lnTo>
                      <a:pt x="59" y="214"/>
                    </a:lnTo>
                    <a:lnTo>
                      <a:pt x="62" y="158"/>
                    </a:lnTo>
                    <a:lnTo>
                      <a:pt x="74" y="125"/>
                    </a:lnTo>
                    <a:lnTo>
                      <a:pt x="102" y="102"/>
                    </a:lnTo>
                    <a:lnTo>
                      <a:pt x="131" y="99"/>
                    </a:lnTo>
                    <a:lnTo>
                      <a:pt x="154" y="102"/>
                    </a:lnTo>
                    <a:close/>
                  </a:path>
                </a:pathLst>
              </a:custGeom>
              <a:solidFill>
                <a:srgbClr val="33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56" name="Freeform 28">
                <a:extLst>
                  <a:ext uri="{FF2B5EF4-FFF2-40B4-BE49-F238E27FC236}">
                    <a16:creationId xmlns:a16="http://schemas.microsoft.com/office/drawing/2014/main" id="{29B0C85A-4D89-4525-9F9C-D19A710B42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582"/>
                <a:ext cx="152" cy="271"/>
              </a:xfrm>
              <a:custGeom>
                <a:avLst/>
                <a:gdLst>
                  <a:gd name="T0" fmla="*/ 98 w 261"/>
                  <a:gd name="T1" fmla="*/ 82 h 408"/>
                  <a:gd name="T2" fmla="*/ 153 w 261"/>
                  <a:gd name="T3" fmla="*/ 95 h 408"/>
                  <a:gd name="T4" fmla="*/ 194 w 261"/>
                  <a:gd name="T5" fmla="*/ 107 h 408"/>
                  <a:gd name="T6" fmla="*/ 215 w 261"/>
                  <a:gd name="T7" fmla="*/ 62 h 408"/>
                  <a:gd name="T8" fmla="*/ 217 w 261"/>
                  <a:gd name="T9" fmla="*/ 29 h 408"/>
                  <a:gd name="T10" fmla="*/ 214 w 261"/>
                  <a:gd name="T11" fmla="*/ 0 h 408"/>
                  <a:gd name="T12" fmla="*/ 235 w 261"/>
                  <a:gd name="T13" fmla="*/ 3 h 408"/>
                  <a:gd name="T14" fmla="*/ 242 w 261"/>
                  <a:gd name="T15" fmla="*/ 41 h 408"/>
                  <a:gd name="T16" fmla="*/ 232 w 261"/>
                  <a:gd name="T17" fmla="*/ 82 h 408"/>
                  <a:gd name="T18" fmla="*/ 209 w 261"/>
                  <a:gd name="T19" fmla="*/ 120 h 408"/>
                  <a:gd name="T20" fmla="*/ 238 w 261"/>
                  <a:gd name="T21" fmla="*/ 146 h 408"/>
                  <a:gd name="T22" fmla="*/ 261 w 261"/>
                  <a:gd name="T23" fmla="*/ 171 h 408"/>
                  <a:gd name="T24" fmla="*/ 248 w 261"/>
                  <a:gd name="T25" fmla="*/ 181 h 408"/>
                  <a:gd name="T26" fmla="*/ 220 w 261"/>
                  <a:gd name="T27" fmla="*/ 159 h 408"/>
                  <a:gd name="T28" fmla="*/ 206 w 261"/>
                  <a:gd name="T29" fmla="*/ 146 h 408"/>
                  <a:gd name="T30" fmla="*/ 199 w 261"/>
                  <a:gd name="T31" fmla="*/ 196 h 408"/>
                  <a:gd name="T32" fmla="*/ 171 w 261"/>
                  <a:gd name="T33" fmla="*/ 248 h 408"/>
                  <a:gd name="T34" fmla="*/ 135 w 261"/>
                  <a:gd name="T35" fmla="*/ 304 h 408"/>
                  <a:gd name="T36" fmla="*/ 161 w 261"/>
                  <a:gd name="T37" fmla="*/ 326 h 408"/>
                  <a:gd name="T38" fmla="*/ 189 w 261"/>
                  <a:gd name="T39" fmla="*/ 368 h 408"/>
                  <a:gd name="T40" fmla="*/ 179 w 261"/>
                  <a:gd name="T41" fmla="*/ 387 h 408"/>
                  <a:gd name="T42" fmla="*/ 156 w 261"/>
                  <a:gd name="T43" fmla="*/ 357 h 408"/>
                  <a:gd name="T44" fmla="*/ 123 w 261"/>
                  <a:gd name="T45" fmla="*/ 324 h 408"/>
                  <a:gd name="T46" fmla="*/ 80 w 261"/>
                  <a:gd name="T47" fmla="*/ 365 h 408"/>
                  <a:gd name="T48" fmla="*/ 39 w 261"/>
                  <a:gd name="T49" fmla="*/ 408 h 408"/>
                  <a:gd name="T50" fmla="*/ 23 w 261"/>
                  <a:gd name="T51" fmla="*/ 395 h 408"/>
                  <a:gd name="T52" fmla="*/ 49 w 261"/>
                  <a:gd name="T53" fmla="*/ 368 h 408"/>
                  <a:gd name="T54" fmla="*/ 75 w 261"/>
                  <a:gd name="T55" fmla="*/ 334 h 408"/>
                  <a:gd name="T56" fmla="*/ 98 w 261"/>
                  <a:gd name="T57" fmla="*/ 312 h 408"/>
                  <a:gd name="T58" fmla="*/ 61 w 261"/>
                  <a:gd name="T59" fmla="*/ 288 h 408"/>
                  <a:gd name="T60" fmla="*/ 24 w 261"/>
                  <a:gd name="T61" fmla="*/ 261 h 408"/>
                  <a:gd name="T62" fmla="*/ 0 w 261"/>
                  <a:gd name="T63" fmla="*/ 233 h 408"/>
                  <a:gd name="T64" fmla="*/ 3 w 261"/>
                  <a:gd name="T65" fmla="*/ 219 h 408"/>
                  <a:gd name="T66" fmla="*/ 33 w 261"/>
                  <a:gd name="T67" fmla="*/ 243 h 408"/>
                  <a:gd name="T68" fmla="*/ 64 w 261"/>
                  <a:gd name="T69" fmla="*/ 265 h 408"/>
                  <a:gd name="T70" fmla="*/ 110 w 261"/>
                  <a:gd name="T71" fmla="*/ 288 h 408"/>
                  <a:gd name="T72" fmla="*/ 136 w 261"/>
                  <a:gd name="T73" fmla="*/ 253 h 408"/>
                  <a:gd name="T74" fmla="*/ 153 w 261"/>
                  <a:gd name="T75" fmla="*/ 212 h 408"/>
                  <a:gd name="T76" fmla="*/ 171 w 261"/>
                  <a:gd name="T77" fmla="*/ 169 h 408"/>
                  <a:gd name="T78" fmla="*/ 179 w 261"/>
                  <a:gd name="T79" fmla="*/ 126 h 408"/>
                  <a:gd name="T80" fmla="*/ 89 w 261"/>
                  <a:gd name="T81" fmla="*/ 100 h 408"/>
                  <a:gd name="T82" fmla="*/ 98 w 261"/>
                  <a:gd name="T83" fmla="*/ 82 h 4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1"/>
                  <a:gd name="T127" fmla="*/ 0 h 408"/>
                  <a:gd name="T128" fmla="*/ 261 w 261"/>
                  <a:gd name="T129" fmla="*/ 408 h 4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1" h="408">
                    <a:moveTo>
                      <a:pt x="98" y="82"/>
                    </a:moveTo>
                    <a:lnTo>
                      <a:pt x="153" y="95"/>
                    </a:lnTo>
                    <a:lnTo>
                      <a:pt x="194" y="107"/>
                    </a:lnTo>
                    <a:lnTo>
                      <a:pt x="215" y="62"/>
                    </a:lnTo>
                    <a:lnTo>
                      <a:pt x="217" y="29"/>
                    </a:lnTo>
                    <a:lnTo>
                      <a:pt x="214" y="0"/>
                    </a:lnTo>
                    <a:lnTo>
                      <a:pt x="235" y="3"/>
                    </a:lnTo>
                    <a:lnTo>
                      <a:pt x="242" y="41"/>
                    </a:lnTo>
                    <a:lnTo>
                      <a:pt x="232" y="82"/>
                    </a:lnTo>
                    <a:lnTo>
                      <a:pt x="209" y="120"/>
                    </a:lnTo>
                    <a:lnTo>
                      <a:pt x="238" y="146"/>
                    </a:lnTo>
                    <a:lnTo>
                      <a:pt x="261" y="171"/>
                    </a:lnTo>
                    <a:lnTo>
                      <a:pt x="248" y="181"/>
                    </a:lnTo>
                    <a:lnTo>
                      <a:pt x="220" y="159"/>
                    </a:lnTo>
                    <a:lnTo>
                      <a:pt x="206" y="146"/>
                    </a:lnTo>
                    <a:lnTo>
                      <a:pt x="199" y="196"/>
                    </a:lnTo>
                    <a:lnTo>
                      <a:pt x="171" y="248"/>
                    </a:lnTo>
                    <a:lnTo>
                      <a:pt x="135" y="304"/>
                    </a:lnTo>
                    <a:lnTo>
                      <a:pt x="161" y="326"/>
                    </a:lnTo>
                    <a:lnTo>
                      <a:pt x="189" y="368"/>
                    </a:lnTo>
                    <a:lnTo>
                      <a:pt x="179" y="387"/>
                    </a:lnTo>
                    <a:lnTo>
                      <a:pt x="156" y="357"/>
                    </a:lnTo>
                    <a:lnTo>
                      <a:pt x="123" y="324"/>
                    </a:lnTo>
                    <a:lnTo>
                      <a:pt x="80" y="365"/>
                    </a:lnTo>
                    <a:lnTo>
                      <a:pt x="39" y="408"/>
                    </a:lnTo>
                    <a:lnTo>
                      <a:pt x="23" y="395"/>
                    </a:lnTo>
                    <a:lnTo>
                      <a:pt x="49" y="368"/>
                    </a:lnTo>
                    <a:lnTo>
                      <a:pt x="75" y="334"/>
                    </a:lnTo>
                    <a:lnTo>
                      <a:pt x="98" y="312"/>
                    </a:lnTo>
                    <a:lnTo>
                      <a:pt x="61" y="288"/>
                    </a:lnTo>
                    <a:lnTo>
                      <a:pt x="24" y="261"/>
                    </a:lnTo>
                    <a:lnTo>
                      <a:pt x="0" y="233"/>
                    </a:lnTo>
                    <a:lnTo>
                      <a:pt x="3" y="219"/>
                    </a:lnTo>
                    <a:lnTo>
                      <a:pt x="33" y="243"/>
                    </a:lnTo>
                    <a:lnTo>
                      <a:pt x="64" y="265"/>
                    </a:lnTo>
                    <a:lnTo>
                      <a:pt x="110" y="288"/>
                    </a:lnTo>
                    <a:lnTo>
                      <a:pt x="136" y="253"/>
                    </a:lnTo>
                    <a:lnTo>
                      <a:pt x="153" y="212"/>
                    </a:lnTo>
                    <a:lnTo>
                      <a:pt x="171" y="169"/>
                    </a:lnTo>
                    <a:lnTo>
                      <a:pt x="179" y="126"/>
                    </a:lnTo>
                    <a:lnTo>
                      <a:pt x="89" y="100"/>
                    </a:lnTo>
                    <a:lnTo>
                      <a:pt x="98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58447" name="Line 29">
              <a:extLst>
                <a:ext uri="{FF2B5EF4-FFF2-40B4-BE49-F238E27FC236}">
                  <a16:creationId xmlns:a16="http://schemas.microsoft.com/office/drawing/2014/main" id="{CD78BBA5-BBD2-49FA-B191-B417423A739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463375" flipH="1" flipV="1">
              <a:off x="1920" y="1632"/>
              <a:ext cx="467" cy="1780"/>
            </a:xfrm>
            <a:prstGeom prst="line">
              <a:avLst/>
            </a:prstGeom>
            <a:noFill/>
            <a:ln w="31750">
              <a:solidFill>
                <a:srgbClr val="8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6" name="Group 30">
            <a:extLst>
              <a:ext uri="{FF2B5EF4-FFF2-40B4-BE49-F238E27FC236}">
                <a16:creationId xmlns:a16="http://schemas.microsoft.com/office/drawing/2014/main" id="{15A9F69F-4DB5-48BE-BD05-BD1F757FC4D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799013"/>
            <a:ext cx="4621213" cy="1352550"/>
            <a:chOff x="1344" y="2352"/>
            <a:chExt cx="2402" cy="611"/>
          </a:xfrm>
        </p:grpSpPr>
        <p:grpSp>
          <p:nvGrpSpPr>
            <p:cNvPr id="58435" name="Group 31">
              <a:extLst>
                <a:ext uri="{FF2B5EF4-FFF2-40B4-BE49-F238E27FC236}">
                  <a16:creationId xmlns:a16="http://schemas.microsoft.com/office/drawing/2014/main" id="{0EA409A5-3F95-418B-829A-D7D4634F9EE4}"/>
                </a:ext>
              </a:extLst>
            </p:cNvPr>
            <p:cNvGrpSpPr>
              <a:grpSpLocks/>
            </p:cNvGrpSpPr>
            <p:nvPr/>
          </p:nvGrpSpPr>
          <p:grpSpPr bwMode="auto">
            <a:xfrm rot="4233766">
              <a:off x="2829" y="1923"/>
              <a:ext cx="487" cy="1346"/>
              <a:chOff x="1065" y="1024"/>
              <a:chExt cx="487" cy="1346"/>
            </a:xfrm>
          </p:grpSpPr>
          <p:sp>
            <p:nvSpPr>
              <p:cNvPr id="58437" name="Freeform 32">
                <a:extLst>
                  <a:ext uri="{FF2B5EF4-FFF2-40B4-BE49-F238E27FC236}">
                    <a16:creationId xmlns:a16="http://schemas.microsoft.com/office/drawing/2014/main" id="{FC0B5350-B17A-4EEF-AD6F-DF4757CDD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1264"/>
                <a:ext cx="168" cy="235"/>
              </a:xfrm>
              <a:custGeom>
                <a:avLst/>
                <a:gdLst>
                  <a:gd name="T0" fmla="*/ 92 w 290"/>
                  <a:gd name="T1" fmla="*/ 87 h 354"/>
                  <a:gd name="T2" fmla="*/ 122 w 290"/>
                  <a:gd name="T3" fmla="*/ 72 h 354"/>
                  <a:gd name="T4" fmla="*/ 155 w 290"/>
                  <a:gd name="T5" fmla="*/ 63 h 354"/>
                  <a:gd name="T6" fmla="*/ 187 w 290"/>
                  <a:gd name="T7" fmla="*/ 63 h 354"/>
                  <a:gd name="T8" fmla="*/ 230 w 290"/>
                  <a:gd name="T9" fmla="*/ 71 h 354"/>
                  <a:gd name="T10" fmla="*/ 263 w 290"/>
                  <a:gd name="T11" fmla="*/ 89 h 354"/>
                  <a:gd name="T12" fmla="*/ 280 w 290"/>
                  <a:gd name="T13" fmla="*/ 115 h 354"/>
                  <a:gd name="T14" fmla="*/ 290 w 290"/>
                  <a:gd name="T15" fmla="*/ 148 h 354"/>
                  <a:gd name="T16" fmla="*/ 285 w 290"/>
                  <a:gd name="T17" fmla="*/ 186 h 354"/>
                  <a:gd name="T18" fmla="*/ 267 w 290"/>
                  <a:gd name="T19" fmla="*/ 232 h 354"/>
                  <a:gd name="T20" fmla="*/ 235 w 290"/>
                  <a:gd name="T21" fmla="*/ 275 h 354"/>
                  <a:gd name="T22" fmla="*/ 199 w 290"/>
                  <a:gd name="T23" fmla="*/ 308 h 354"/>
                  <a:gd name="T24" fmla="*/ 156 w 290"/>
                  <a:gd name="T25" fmla="*/ 333 h 354"/>
                  <a:gd name="T26" fmla="*/ 123 w 290"/>
                  <a:gd name="T27" fmla="*/ 346 h 354"/>
                  <a:gd name="T28" fmla="*/ 74 w 290"/>
                  <a:gd name="T29" fmla="*/ 354 h 354"/>
                  <a:gd name="T30" fmla="*/ 38 w 290"/>
                  <a:gd name="T31" fmla="*/ 349 h 354"/>
                  <a:gd name="T32" fmla="*/ 11 w 290"/>
                  <a:gd name="T33" fmla="*/ 329 h 354"/>
                  <a:gd name="T34" fmla="*/ 0 w 290"/>
                  <a:gd name="T35" fmla="*/ 298 h 354"/>
                  <a:gd name="T36" fmla="*/ 1 w 290"/>
                  <a:gd name="T37" fmla="*/ 260 h 354"/>
                  <a:gd name="T38" fmla="*/ 16 w 290"/>
                  <a:gd name="T39" fmla="*/ 211 h 354"/>
                  <a:gd name="T40" fmla="*/ 41 w 290"/>
                  <a:gd name="T41" fmla="*/ 170 h 354"/>
                  <a:gd name="T42" fmla="*/ 66 w 290"/>
                  <a:gd name="T43" fmla="*/ 124 h 354"/>
                  <a:gd name="T44" fmla="*/ 36 w 290"/>
                  <a:gd name="T45" fmla="*/ 72 h 354"/>
                  <a:gd name="T46" fmla="*/ 11 w 290"/>
                  <a:gd name="T47" fmla="*/ 49 h 354"/>
                  <a:gd name="T48" fmla="*/ 6 w 290"/>
                  <a:gd name="T49" fmla="*/ 41 h 354"/>
                  <a:gd name="T50" fmla="*/ 1 w 290"/>
                  <a:gd name="T51" fmla="*/ 35 h 354"/>
                  <a:gd name="T52" fmla="*/ 1 w 290"/>
                  <a:gd name="T53" fmla="*/ 28 h 354"/>
                  <a:gd name="T54" fmla="*/ 1 w 290"/>
                  <a:gd name="T55" fmla="*/ 20 h 354"/>
                  <a:gd name="T56" fmla="*/ 1 w 290"/>
                  <a:gd name="T57" fmla="*/ 13 h 354"/>
                  <a:gd name="T58" fmla="*/ 10 w 290"/>
                  <a:gd name="T59" fmla="*/ 8 h 354"/>
                  <a:gd name="T60" fmla="*/ 16 w 290"/>
                  <a:gd name="T61" fmla="*/ 3 h 354"/>
                  <a:gd name="T62" fmla="*/ 23 w 290"/>
                  <a:gd name="T63" fmla="*/ 3 h 354"/>
                  <a:gd name="T64" fmla="*/ 31 w 290"/>
                  <a:gd name="T65" fmla="*/ 0 h 354"/>
                  <a:gd name="T66" fmla="*/ 38 w 290"/>
                  <a:gd name="T67" fmla="*/ 0 h 354"/>
                  <a:gd name="T68" fmla="*/ 44 w 290"/>
                  <a:gd name="T69" fmla="*/ 0 h 354"/>
                  <a:gd name="T70" fmla="*/ 52 w 290"/>
                  <a:gd name="T71" fmla="*/ 3 h 354"/>
                  <a:gd name="T72" fmla="*/ 54 w 290"/>
                  <a:gd name="T73" fmla="*/ 12 h 354"/>
                  <a:gd name="T74" fmla="*/ 74 w 290"/>
                  <a:gd name="T75" fmla="*/ 51 h 354"/>
                  <a:gd name="T76" fmla="*/ 92 w 290"/>
                  <a:gd name="T77" fmla="*/ 87 h 35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0"/>
                  <a:gd name="T118" fmla="*/ 0 h 354"/>
                  <a:gd name="T119" fmla="*/ 290 w 290"/>
                  <a:gd name="T120" fmla="*/ 354 h 35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0" h="354">
                    <a:moveTo>
                      <a:pt x="92" y="87"/>
                    </a:moveTo>
                    <a:lnTo>
                      <a:pt x="122" y="72"/>
                    </a:lnTo>
                    <a:lnTo>
                      <a:pt x="155" y="63"/>
                    </a:lnTo>
                    <a:lnTo>
                      <a:pt x="187" y="63"/>
                    </a:lnTo>
                    <a:lnTo>
                      <a:pt x="230" y="71"/>
                    </a:lnTo>
                    <a:lnTo>
                      <a:pt x="263" y="89"/>
                    </a:lnTo>
                    <a:lnTo>
                      <a:pt x="280" y="115"/>
                    </a:lnTo>
                    <a:lnTo>
                      <a:pt x="290" y="148"/>
                    </a:lnTo>
                    <a:lnTo>
                      <a:pt x="285" y="186"/>
                    </a:lnTo>
                    <a:lnTo>
                      <a:pt x="267" y="232"/>
                    </a:lnTo>
                    <a:lnTo>
                      <a:pt x="235" y="275"/>
                    </a:lnTo>
                    <a:lnTo>
                      <a:pt x="199" y="308"/>
                    </a:lnTo>
                    <a:lnTo>
                      <a:pt x="156" y="333"/>
                    </a:lnTo>
                    <a:lnTo>
                      <a:pt x="123" y="346"/>
                    </a:lnTo>
                    <a:lnTo>
                      <a:pt x="74" y="354"/>
                    </a:lnTo>
                    <a:lnTo>
                      <a:pt x="38" y="349"/>
                    </a:lnTo>
                    <a:lnTo>
                      <a:pt x="11" y="329"/>
                    </a:lnTo>
                    <a:lnTo>
                      <a:pt x="0" y="298"/>
                    </a:lnTo>
                    <a:lnTo>
                      <a:pt x="1" y="260"/>
                    </a:lnTo>
                    <a:lnTo>
                      <a:pt x="16" y="211"/>
                    </a:lnTo>
                    <a:lnTo>
                      <a:pt x="41" y="170"/>
                    </a:lnTo>
                    <a:lnTo>
                      <a:pt x="66" y="124"/>
                    </a:lnTo>
                    <a:lnTo>
                      <a:pt x="36" y="72"/>
                    </a:lnTo>
                    <a:lnTo>
                      <a:pt x="11" y="49"/>
                    </a:lnTo>
                    <a:lnTo>
                      <a:pt x="6" y="41"/>
                    </a:lnTo>
                    <a:lnTo>
                      <a:pt x="1" y="35"/>
                    </a:lnTo>
                    <a:lnTo>
                      <a:pt x="1" y="28"/>
                    </a:lnTo>
                    <a:lnTo>
                      <a:pt x="1" y="20"/>
                    </a:lnTo>
                    <a:lnTo>
                      <a:pt x="1" y="13"/>
                    </a:lnTo>
                    <a:lnTo>
                      <a:pt x="10" y="8"/>
                    </a:lnTo>
                    <a:lnTo>
                      <a:pt x="16" y="3"/>
                    </a:lnTo>
                    <a:lnTo>
                      <a:pt x="23" y="3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4" y="0"/>
                    </a:lnTo>
                    <a:lnTo>
                      <a:pt x="52" y="3"/>
                    </a:lnTo>
                    <a:lnTo>
                      <a:pt x="54" y="12"/>
                    </a:lnTo>
                    <a:lnTo>
                      <a:pt x="74" y="51"/>
                    </a:lnTo>
                    <a:lnTo>
                      <a:pt x="92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8" name="Freeform 33">
                <a:extLst>
                  <a:ext uri="{FF2B5EF4-FFF2-40B4-BE49-F238E27FC236}">
                    <a16:creationId xmlns:a16="http://schemas.microsoft.com/office/drawing/2014/main" id="{62D372E4-14D9-479E-8348-3D6BD228A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1298"/>
                <a:ext cx="239" cy="346"/>
              </a:xfrm>
              <a:custGeom>
                <a:avLst/>
                <a:gdLst>
                  <a:gd name="T0" fmla="*/ 363 w 412"/>
                  <a:gd name="T1" fmla="*/ 380 h 520"/>
                  <a:gd name="T2" fmla="*/ 412 w 412"/>
                  <a:gd name="T3" fmla="*/ 417 h 520"/>
                  <a:gd name="T4" fmla="*/ 402 w 412"/>
                  <a:gd name="T5" fmla="*/ 458 h 520"/>
                  <a:gd name="T6" fmla="*/ 284 w 412"/>
                  <a:gd name="T7" fmla="*/ 520 h 520"/>
                  <a:gd name="T8" fmla="*/ 173 w 412"/>
                  <a:gd name="T9" fmla="*/ 497 h 520"/>
                  <a:gd name="T10" fmla="*/ 152 w 412"/>
                  <a:gd name="T11" fmla="*/ 366 h 520"/>
                  <a:gd name="T12" fmla="*/ 124 w 412"/>
                  <a:gd name="T13" fmla="*/ 209 h 520"/>
                  <a:gd name="T14" fmla="*/ 93 w 412"/>
                  <a:gd name="T15" fmla="*/ 178 h 520"/>
                  <a:gd name="T16" fmla="*/ 79 w 412"/>
                  <a:gd name="T17" fmla="*/ 181 h 520"/>
                  <a:gd name="T18" fmla="*/ 71 w 412"/>
                  <a:gd name="T19" fmla="*/ 194 h 520"/>
                  <a:gd name="T20" fmla="*/ 70 w 412"/>
                  <a:gd name="T21" fmla="*/ 209 h 520"/>
                  <a:gd name="T22" fmla="*/ 70 w 412"/>
                  <a:gd name="T23" fmla="*/ 224 h 520"/>
                  <a:gd name="T24" fmla="*/ 65 w 412"/>
                  <a:gd name="T25" fmla="*/ 237 h 520"/>
                  <a:gd name="T26" fmla="*/ 50 w 412"/>
                  <a:gd name="T27" fmla="*/ 247 h 520"/>
                  <a:gd name="T28" fmla="*/ 37 w 412"/>
                  <a:gd name="T29" fmla="*/ 245 h 520"/>
                  <a:gd name="T30" fmla="*/ 27 w 412"/>
                  <a:gd name="T31" fmla="*/ 236 h 520"/>
                  <a:gd name="T32" fmla="*/ 27 w 412"/>
                  <a:gd name="T33" fmla="*/ 221 h 520"/>
                  <a:gd name="T34" fmla="*/ 27 w 412"/>
                  <a:gd name="T35" fmla="*/ 204 h 520"/>
                  <a:gd name="T36" fmla="*/ 27 w 412"/>
                  <a:gd name="T37" fmla="*/ 189 h 520"/>
                  <a:gd name="T38" fmla="*/ 42 w 412"/>
                  <a:gd name="T39" fmla="*/ 176 h 520"/>
                  <a:gd name="T40" fmla="*/ 50 w 412"/>
                  <a:gd name="T41" fmla="*/ 161 h 520"/>
                  <a:gd name="T42" fmla="*/ 63 w 412"/>
                  <a:gd name="T43" fmla="*/ 147 h 520"/>
                  <a:gd name="T44" fmla="*/ 63 w 412"/>
                  <a:gd name="T45" fmla="*/ 133 h 520"/>
                  <a:gd name="T46" fmla="*/ 50 w 412"/>
                  <a:gd name="T47" fmla="*/ 124 h 520"/>
                  <a:gd name="T48" fmla="*/ 37 w 412"/>
                  <a:gd name="T49" fmla="*/ 122 h 520"/>
                  <a:gd name="T50" fmla="*/ 20 w 412"/>
                  <a:gd name="T51" fmla="*/ 119 h 520"/>
                  <a:gd name="T52" fmla="*/ 2 w 412"/>
                  <a:gd name="T53" fmla="*/ 109 h 520"/>
                  <a:gd name="T54" fmla="*/ 0 w 412"/>
                  <a:gd name="T55" fmla="*/ 92 h 520"/>
                  <a:gd name="T56" fmla="*/ 10 w 412"/>
                  <a:gd name="T57" fmla="*/ 81 h 520"/>
                  <a:gd name="T58" fmla="*/ 23 w 412"/>
                  <a:gd name="T59" fmla="*/ 79 h 520"/>
                  <a:gd name="T60" fmla="*/ 42 w 412"/>
                  <a:gd name="T61" fmla="*/ 81 h 520"/>
                  <a:gd name="T62" fmla="*/ 55 w 412"/>
                  <a:gd name="T63" fmla="*/ 86 h 520"/>
                  <a:gd name="T64" fmla="*/ 48 w 412"/>
                  <a:gd name="T65" fmla="*/ 74 h 520"/>
                  <a:gd name="T66" fmla="*/ 37 w 412"/>
                  <a:gd name="T67" fmla="*/ 63 h 520"/>
                  <a:gd name="T68" fmla="*/ 23 w 412"/>
                  <a:gd name="T69" fmla="*/ 48 h 520"/>
                  <a:gd name="T70" fmla="*/ 17 w 412"/>
                  <a:gd name="T71" fmla="*/ 33 h 520"/>
                  <a:gd name="T72" fmla="*/ 12 w 412"/>
                  <a:gd name="T73" fmla="*/ 20 h 520"/>
                  <a:gd name="T74" fmla="*/ 20 w 412"/>
                  <a:gd name="T75" fmla="*/ 10 h 520"/>
                  <a:gd name="T76" fmla="*/ 33 w 412"/>
                  <a:gd name="T77" fmla="*/ 2 h 520"/>
                  <a:gd name="T78" fmla="*/ 48 w 412"/>
                  <a:gd name="T79" fmla="*/ 2 h 520"/>
                  <a:gd name="T80" fmla="*/ 60 w 412"/>
                  <a:gd name="T81" fmla="*/ 12 h 520"/>
                  <a:gd name="T82" fmla="*/ 75 w 412"/>
                  <a:gd name="T83" fmla="*/ 23 h 520"/>
                  <a:gd name="T84" fmla="*/ 86 w 412"/>
                  <a:gd name="T85" fmla="*/ 38 h 520"/>
                  <a:gd name="T86" fmla="*/ 93 w 412"/>
                  <a:gd name="T87" fmla="*/ 53 h 520"/>
                  <a:gd name="T88" fmla="*/ 98 w 412"/>
                  <a:gd name="T89" fmla="*/ 66 h 520"/>
                  <a:gd name="T90" fmla="*/ 102 w 412"/>
                  <a:gd name="T91" fmla="*/ 81 h 520"/>
                  <a:gd name="T92" fmla="*/ 127 w 412"/>
                  <a:gd name="T93" fmla="*/ 128 h 520"/>
                  <a:gd name="T94" fmla="*/ 173 w 412"/>
                  <a:gd name="T95" fmla="*/ 232 h 520"/>
                  <a:gd name="T96" fmla="*/ 193 w 412"/>
                  <a:gd name="T97" fmla="*/ 359 h 520"/>
                  <a:gd name="T98" fmla="*/ 218 w 412"/>
                  <a:gd name="T99" fmla="*/ 446 h 520"/>
                  <a:gd name="T100" fmla="*/ 261 w 412"/>
                  <a:gd name="T101" fmla="*/ 450 h 520"/>
                  <a:gd name="T102" fmla="*/ 317 w 412"/>
                  <a:gd name="T103" fmla="*/ 403 h 5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2"/>
                  <a:gd name="T157" fmla="*/ 0 h 520"/>
                  <a:gd name="T158" fmla="*/ 412 w 412"/>
                  <a:gd name="T159" fmla="*/ 520 h 5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2" h="520">
                    <a:moveTo>
                      <a:pt x="317" y="403"/>
                    </a:moveTo>
                    <a:lnTo>
                      <a:pt x="363" y="380"/>
                    </a:lnTo>
                    <a:lnTo>
                      <a:pt x="396" y="385"/>
                    </a:lnTo>
                    <a:lnTo>
                      <a:pt x="412" y="417"/>
                    </a:lnTo>
                    <a:lnTo>
                      <a:pt x="405" y="451"/>
                    </a:lnTo>
                    <a:lnTo>
                      <a:pt x="402" y="458"/>
                    </a:lnTo>
                    <a:lnTo>
                      <a:pt x="369" y="492"/>
                    </a:lnTo>
                    <a:lnTo>
                      <a:pt x="284" y="520"/>
                    </a:lnTo>
                    <a:lnTo>
                      <a:pt x="214" y="519"/>
                    </a:lnTo>
                    <a:lnTo>
                      <a:pt x="173" y="497"/>
                    </a:lnTo>
                    <a:lnTo>
                      <a:pt x="157" y="455"/>
                    </a:lnTo>
                    <a:lnTo>
                      <a:pt x="152" y="366"/>
                    </a:lnTo>
                    <a:lnTo>
                      <a:pt x="145" y="283"/>
                    </a:lnTo>
                    <a:lnTo>
                      <a:pt x="124" y="209"/>
                    </a:lnTo>
                    <a:lnTo>
                      <a:pt x="101" y="178"/>
                    </a:lnTo>
                    <a:lnTo>
                      <a:pt x="93" y="178"/>
                    </a:lnTo>
                    <a:lnTo>
                      <a:pt x="86" y="181"/>
                    </a:lnTo>
                    <a:lnTo>
                      <a:pt x="79" y="181"/>
                    </a:lnTo>
                    <a:lnTo>
                      <a:pt x="75" y="188"/>
                    </a:lnTo>
                    <a:lnTo>
                      <a:pt x="71" y="194"/>
                    </a:lnTo>
                    <a:lnTo>
                      <a:pt x="70" y="203"/>
                    </a:lnTo>
                    <a:lnTo>
                      <a:pt x="70" y="209"/>
                    </a:lnTo>
                    <a:lnTo>
                      <a:pt x="70" y="216"/>
                    </a:lnTo>
                    <a:lnTo>
                      <a:pt x="70" y="224"/>
                    </a:lnTo>
                    <a:lnTo>
                      <a:pt x="70" y="231"/>
                    </a:lnTo>
                    <a:lnTo>
                      <a:pt x="65" y="237"/>
                    </a:lnTo>
                    <a:lnTo>
                      <a:pt x="58" y="245"/>
                    </a:lnTo>
                    <a:lnTo>
                      <a:pt x="50" y="247"/>
                    </a:lnTo>
                    <a:lnTo>
                      <a:pt x="43" y="247"/>
                    </a:lnTo>
                    <a:lnTo>
                      <a:pt x="37" y="245"/>
                    </a:lnTo>
                    <a:lnTo>
                      <a:pt x="28" y="242"/>
                    </a:lnTo>
                    <a:lnTo>
                      <a:pt x="27" y="236"/>
                    </a:lnTo>
                    <a:lnTo>
                      <a:pt x="27" y="229"/>
                    </a:lnTo>
                    <a:lnTo>
                      <a:pt x="27" y="221"/>
                    </a:lnTo>
                    <a:lnTo>
                      <a:pt x="27" y="211"/>
                    </a:lnTo>
                    <a:lnTo>
                      <a:pt x="27" y="204"/>
                    </a:lnTo>
                    <a:lnTo>
                      <a:pt x="27" y="198"/>
                    </a:lnTo>
                    <a:lnTo>
                      <a:pt x="27" y="189"/>
                    </a:lnTo>
                    <a:lnTo>
                      <a:pt x="33" y="183"/>
                    </a:lnTo>
                    <a:lnTo>
                      <a:pt x="42" y="176"/>
                    </a:lnTo>
                    <a:lnTo>
                      <a:pt x="45" y="168"/>
                    </a:lnTo>
                    <a:lnTo>
                      <a:pt x="50" y="161"/>
                    </a:lnTo>
                    <a:lnTo>
                      <a:pt x="55" y="155"/>
                    </a:lnTo>
                    <a:lnTo>
                      <a:pt x="63" y="147"/>
                    </a:lnTo>
                    <a:lnTo>
                      <a:pt x="65" y="140"/>
                    </a:lnTo>
                    <a:lnTo>
                      <a:pt x="63" y="133"/>
                    </a:lnTo>
                    <a:lnTo>
                      <a:pt x="58" y="125"/>
                    </a:lnTo>
                    <a:lnTo>
                      <a:pt x="50" y="124"/>
                    </a:lnTo>
                    <a:lnTo>
                      <a:pt x="43" y="122"/>
                    </a:lnTo>
                    <a:lnTo>
                      <a:pt x="37" y="122"/>
                    </a:lnTo>
                    <a:lnTo>
                      <a:pt x="27" y="122"/>
                    </a:lnTo>
                    <a:lnTo>
                      <a:pt x="20" y="119"/>
                    </a:lnTo>
                    <a:lnTo>
                      <a:pt x="12" y="114"/>
                    </a:lnTo>
                    <a:lnTo>
                      <a:pt x="2" y="109"/>
                    </a:lnTo>
                    <a:lnTo>
                      <a:pt x="0" y="101"/>
                    </a:lnTo>
                    <a:lnTo>
                      <a:pt x="0" y="92"/>
                    </a:lnTo>
                    <a:lnTo>
                      <a:pt x="2" y="86"/>
                    </a:lnTo>
                    <a:lnTo>
                      <a:pt x="10" y="81"/>
                    </a:lnTo>
                    <a:lnTo>
                      <a:pt x="17" y="79"/>
                    </a:lnTo>
                    <a:lnTo>
                      <a:pt x="23" y="79"/>
                    </a:lnTo>
                    <a:lnTo>
                      <a:pt x="32" y="79"/>
                    </a:lnTo>
                    <a:lnTo>
                      <a:pt x="42" y="81"/>
                    </a:lnTo>
                    <a:lnTo>
                      <a:pt x="48" y="84"/>
                    </a:lnTo>
                    <a:lnTo>
                      <a:pt x="55" y="86"/>
                    </a:lnTo>
                    <a:lnTo>
                      <a:pt x="55" y="79"/>
                    </a:lnTo>
                    <a:lnTo>
                      <a:pt x="48" y="74"/>
                    </a:lnTo>
                    <a:lnTo>
                      <a:pt x="45" y="66"/>
                    </a:lnTo>
                    <a:lnTo>
                      <a:pt x="37" y="63"/>
                    </a:lnTo>
                    <a:lnTo>
                      <a:pt x="32" y="54"/>
                    </a:lnTo>
                    <a:lnTo>
                      <a:pt x="23" y="48"/>
                    </a:lnTo>
                    <a:lnTo>
                      <a:pt x="20" y="41"/>
                    </a:lnTo>
                    <a:lnTo>
                      <a:pt x="17" y="33"/>
                    </a:lnTo>
                    <a:lnTo>
                      <a:pt x="17" y="26"/>
                    </a:lnTo>
                    <a:lnTo>
                      <a:pt x="12" y="20"/>
                    </a:lnTo>
                    <a:lnTo>
                      <a:pt x="12" y="12"/>
                    </a:lnTo>
                    <a:lnTo>
                      <a:pt x="20" y="10"/>
                    </a:lnTo>
                    <a:lnTo>
                      <a:pt x="27" y="2"/>
                    </a:lnTo>
                    <a:lnTo>
                      <a:pt x="33" y="2"/>
                    </a:lnTo>
                    <a:lnTo>
                      <a:pt x="42" y="0"/>
                    </a:lnTo>
                    <a:lnTo>
                      <a:pt x="48" y="2"/>
                    </a:lnTo>
                    <a:lnTo>
                      <a:pt x="55" y="5"/>
                    </a:lnTo>
                    <a:lnTo>
                      <a:pt x="60" y="12"/>
                    </a:lnTo>
                    <a:lnTo>
                      <a:pt x="66" y="20"/>
                    </a:lnTo>
                    <a:lnTo>
                      <a:pt x="75" y="23"/>
                    </a:lnTo>
                    <a:lnTo>
                      <a:pt x="79" y="31"/>
                    </a:lnTo>
                    <a:lnTo>
                      <a:pt x="86" y="38"/>
                    </a:lnTo>
                    <a:lnTo>
                      <a:pt x="88" y="45"/>
                    </a:lnTo>
                    <a:lnTo>
                      <a:pt x="93" y="53"/>
                    </a:lnTo>
                    <a:lnTo>
                      <a:pt x="98" y="59"/>
                    </a:lnTo>
                    <a:lnTo>
                      <a:pt x="98" y="66"/>
                    </a:lnTo>
                    <a:lnTo>
                      <a:pt x="98" y="74"/>
                    </a:lnTo>
                    <a:lnTo>
                      <a:pt x="102" y="81"/>
                    </a:lnTo>
                    <a:lnTo>
                      <a:pt x="109" y="86"/>
                    </a:lnTo>
                    <a:lnTo>
                      <a:pt x="127" y="128"/>
                    </a:lnTo>
                    <a:lnTo>
                      <a:pt x="160" y="188"/>
                    </a:lnTo>
                    <a:lnTo>
                      <a:pt x="173" y="232"/>
                    </a:lnTo>
                    <a:lnTo>
                      <a:pt x="183" y="290"/>
                    </a:lnTo>
                    <a:lnTo>
                      <a:pt x="193" y="359"/>
                    </a:lnTo>
                    <a:lnTo>
                      <a:pt x="205" y="413"/>
                    </a:lnTo>
                    <a:lnTo>
                      <a:pt x="218" y="446"/>
                    </a:lnTo>
                    <a:lnTo>
                      <a:pt x="236" y="451"/>
                    </a:lnTo>
                    <a:lnTo>
                      <a:pt x="261" y="450"/>
                    </a:lnTo>
                    <a:lnTo>
                      <a:pt x="289" y="433"/>
                    </a:lnTo>
                    <a:lnTo>
                      <a:pt x="317" y="4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9" name="Freeform 34">
                <a:extLst>
                  <a:ext uri="{FF2B5EF4-FFF2-40B4-BE49-F238E27FC236}">
                    <a16:creationId xmlns:a16="http://schemas.microsoft.com/office/drawing/2014/main" id="{2E2BDCE3-DAAB-4929-9CBE-513EEAC6B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1024"/>
                <a:ext cx="146" cy="526"/>
              </a:xfrm>
              <a:custGeom>
                <a:avLst/>
                <a:gdLst>
                  <a:gd name="T0" fmla="*/ 162 w 251"/>
                  <a:gd name="T1" fmla="*/ 603 h 792"/>
                  <a:gd name="T2" fmla="*/ 244 w 251"/>
                  <a:gd name="T3" fmla="*/ 700 h 792"/>
                  <a:gd name="T4" fmla="*/ 246 w 251"/>
                  <a:gd name="T5" fmla="*/ 763 h 792"/>
                  <a:gd name="T6" fmla="*/ 180 w 251"/>
                  <a:gd name="T7" fmla="*/ 792 h 792"/>
                  <a:gd name="T8" fmla="*/ 137 w 251"/>
                  <a:gd name="T9" fmla="*/ 720 h 792"/>
                  <a:gd name="T10" fmla="*/ 60 w 251"/>
                  <a:gd name="T11" fmla="*/ 475 h 792"/>
                  <a:gd name="T12" fmla="*/ 47 w 251"/>
                  <a:gd name="T13" fmla="*/ 305 h 792"/>
                  <a:gd name="T14" fmla="*/ 80 w 251"/>
                  <a:gd name="T15" fmla="*/ 170 h 792"/>
                  <a:gd name="T16" fmla="*/ 84 w 251"/>
                  <a:gd name="T17" fmla="*/ 129 h 792"/>
                  <a:gd name="T18" fmla="*/ 71 w 251"/>
                  <a:gd name="T19" fmla="*/ 121 h 792"/>
                  <a:gd name="T20" fmla="*/ 55 w 251"/>
                  <a:gd name="T21" fmla="*/ 116 h 792"/>
                  <a:gd name="T22" fmla="*/ 42 w 251"/>
                  <a:gd name="T23" fmla="*/ 116 h 792"/>
                  <a:gd name="T24" fmla="*/ 22 w 251"/>
                  <a:gd name="T25" fmla="*/ 112 h 792"/>
                  <a:gd name="T26" fmla="*/ 7 w 251"/>
                  <a:gd name="T27" fmla="*/ 106 h 792"/>
                  <a:gd name="T28" fmla="*/ 0 w 251"/>
                  <a:gd name="T29" fmla="*/ 91 h 792"/>
                  <a:gd name="T30" fmla="*/ 2 w 251"/>
                  <a:gd name="T31" fmla="*/ 78 h 792"/>
                  <a:gd name="T32" fmla="*/ 17 w 251"/>
                  <a:gd name="T33" fmla="*/ 68 h 792"/>
                  <a:gd name="T34" fmla="*/ 37 w 251"/>
                  <a:gd name="T35" fmla="*/ 70 h 792"/>
                  <a:gd name="T36" fmla="*/ 55 w 251"/>
                  <a:gd name="T37" fmla="*/ 74 h 792"/>
                  <a:gd name="T38" fmla="*/ 70 w 251"/>
                  <a:gd name="T39" fmla="*/ 79 h 792"/>
                  <a:gd name="T40" fmla="*/ 75 w 251"/>
                  <a:gd name="T41" fmla="*/ 65 h 792"/>
                  <a:gd name="T42" fmla="*/ 65 w 251"/>
                  <a:gd name="T43" fmla="*/ 48 h 792"/>
                  <a:gd name="T44" fmla="*/ 63 w 251"/>
                  <a:gd name="T45" fmla="*/ 35 h 792"/>
                  <a:gd name="T46" fmla="*/ 65 w 251"/>
                  <a:gd name="T47" fmla="*/ 20 h 792"/>
                  <a:gd name="T48" fmla="*/ 75 w 251"/>
                  <a:gd name="T49" fmla="*/ 5 h 792"/>
                  <a:gd name="T50" fmla="*/ 91 w 251"/>
                  <a:gd name="T51" fmla="*/ 0 h 792"/>
                  <a:gd name="T52" fmla="*/ 106 w 251"/>
                  <a:gd name="T53" fmla="*/ 15 h 792"/>
                  <a:gd name="T54" fmla="*/ 111 w 251"/>
                  <a:gd name="T55" fmla="*/ 32 h 792"/>
                  <a:gd name="T56" fmla="*/ 111 w 251"/>
                  <a:gd name="T57" fmla="*/ 48 h 792"/>
                  <a:gd name="T58" fmla="*/ 107 w 251"/>
                  <a:gd name="T59" fmla="*/ 63 h 792"/>
                  <a:gd name="T60" fmla="*/ 122 w 251"/>
                  <a:gd name="T61" fmla="*/ 58 h 792"/>
                  <a:gd name="T62" fmla="*/ 137 w 251"/>
                  <a:gd name="T63" fmla="*/ 46 h 792"/>
                  <a:gd name="T64" fmla="*/ 150 w 251"/>
                  <a:gd name="T65" fmla="*/ 37 h 792"/>
                  <a:gd name="T66" fmla="*/ 167 w 251"/>
                  <a:gd name="T67" fmla="*/ 25 h 792"/>
                  <a:gd name="T68" fmla="*/ 183 w 251"/>
                  <a:gd name="T69" fmla="*/ 22 h 792"/>
                  <a:gd name="T70" fmla="*/ 198 w 251"/>
                  <a:gd name="T71" fmla="*/ 25 h 792"/>
                  <a:gd name="T72" fmla="*/ 213 w 251"/>
                  <a:gd name="T73" fmla="*/ 37 h 792"/>
                  <a:gd name="T74" fmla="*/ 213 w 251"/>
                  <a:gd name="T75" fmla="*/ 51 h 792"/>
                  <a:gd name="T76" fmla="*/ 208 w 251"/>
                  <a:gd name="T77" fmla="*/ 65 h 792"/>
                  <a:gd name="T78" fmla="*/ 188 w 251"/>
                  <a:gd name="T79" fmla="*/ 79 h 792"/>
                  <a:gd name="T80" fmla="*/ 172 w 251"/>
                  <a:gd name="T81" fmla="*/ 84 h 792"/>
                  <a:gd name="T82" fmla="*/ 159 w 251"/>
                  <a:gd name="T83" fmla="*/ 83 h 792"/>
                  <a:gd name="T84" fmla="*/ 144 w 251"/>
                  <a:gd name="T85" fmla="*/ 83 h 792"/>
                  <a:gd name="T86" fmla="*/ 132 w 251"/>
                  <a:gd name="T87" fmla="*/ 89 h 792"/>
                  <a:gd name="T88" fmla="*/ 107 w 251"/>
                  <a:gd name="T89" fmla="*/ 198 h 792"/>
                  <a:gd name="T90" fmla="*/ 76 w 251"/>
                  <a:gd name="T91" fmla="*/ 335 h 792"/>
                  <a:gd name="T92" fmla="*/ 96 w 251"/>
                  <a:gd name="T93" fmla="*/ 460 h 792"/>
                  <a:gd name="T94" fmla="*/ 117 w 251"/>
                  <a:gd name="T95" fmla="*/ 519 h 79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51"/>
                  <a:gd name="T145" fmla="*/ 0 h 792"/>
                  <a:gd name="T146" fmla="*/ 251 w 251"/>
                  <a:gd name="T147" fmla="*/ 792 h 79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51" h="792">
                    <a:moveTo>
                      <a:pt x="117" y="519"/>
                    </a:moveTo>
                    <a:lnTo>
                      <a:pt x="162" y="603"/>
                    </a:lnTo>
                    <a:lnTo>
                      <a:pt x="218" y="674"/>
                    </a:lnTo>
                    <a:lnTo>
                      <a:pt x="244" y="700"/>
                    </a:lnTo>
                    <a:lnTo>
                      <a:pt x="251" y="727"/>
                    </a:lnTo>
                    <a:lnTo>
                      <a:pt x="246" y="763"/>
                    </a:lnTo>
                    <a:lnTo>
                      <a:pt x="218" y="789"/>
                    </a:lnTo>
                    <a:lnTo>
                      <a:pt x="180" y="792"/>
                    </a:lnTo>
                    <a:lnTo>
                      <a:pt x="160" y="776"/>
                    </a:lnTo>
                    <a:lnTo>
                      <a:pt x="137" y="720"/>
                    </a:lnTo>
                    <a:lnTo>
                      <a:pt x="98" y="603"/>
                    </a:lnTo>
                    <a:lnTo>
                      <a:pt x="60" y="475"/>
                    </a:lnTo>
                    <a:lnTo>
                      <a:pt x="43" y="386"/>
                    </a:lnTo>
                    <a:lnTo>
                      <a:pt x="47" y="305"/>
                    </a:lnTo>
                    <a:lnTo>
                      <a:pt x="58" y="236"/>
                    </a:lnTo>
                    <a:lnTo>
                      <a:pt x="80" y="170"/>
                    </a:lnTo>
                    <a:lnTo>
                      <a:pt x="89" y="137"/>
                    </a:lnTo>
                    <a:lnTo>
                      <a:pt x="84" y="129"/>
                    </a:lnTo>
                    <a:lnTo>
                      <a:pt x="80" y="122"/>
                    </a:lnTo>
                    <a:lnTo>
                      <a:pt x="71" y="121"/>
                    </a:lnTo>
                    <a:lnTo>
                      <a:pt x="65" y="117"/>
                    </a:lnTo>
                    <a:lnTo>
                      <a:pt x="55" y="116"/>
                    </a:lnTo>
                    <a:lnTo>
                      <a:pt x="48" y="116"/>
                    </a:lnTo>
                    <a:lnTo>
                      <a:pt x="42" y="116"/>
                    </a:lnTo>
                    <a:lnTo>
                      <a:pt x="32" y="116"/>
                    </a:lnTo>
                    <a:lnTo>
                      <a:pt x="22" y="112"/>
                    </a:lnTo>
                    <a:lnTo>
                      <a:pt x="15" y="111"/>
                    </a:lnTo>
                    <a:lnTo>
                      <a:pt x="7" y="106"/>
                    </a:lnTo>
                    <a:lnTo>
                      <a:pt x="2" y="99"/>
                    </a:lnTo>
                    <a:lnTo>
                      <a:pt x="0" y="91"/>
                    </a:lnTo>
                    <a:lnTo>
                      <a:pt x="0" y="84"/>
                    </a:lnTo>
                    <a:lnTo>
                      <a:pt x="2" y="78"/>
                    </a:lnTo>
                    <a:lnTo>
                      <a:pt x="10" y="70"/>
                    </a:lnTo>
                    <a:lnTo>
                      <a:pt x="17" y="68"/>
                    </a:lnTo>
                    <a:lnTo>
                      <a:pt x="27" y="68"/>
                    </a:lnTo>
                    <a:lnTo>
                      <a:pt x="37" y="70"/>
                    </a:lnTo>
                    <a:lnTo>
                      <a:pt x="43" y="73"/>
                    </a:lnTo>
                    <a:lnTo>
                      <a:pt x="55" y="74"/>
                    </a:lnTo>
                    <a:lnTo>
                      <a:pt x="63" y="79"/>
                    </a:lnTo>
                    <a:lnTo>
                      <a:pt x="70" y="79"/>
                    </a:lnTo>
                    <a:lnTo>
                      <a:pt x="75" y="73"/>
                    </a:lnTo>
                    <a:lnTo>
                      <a:pt x="75" y="65"/>
                    </a:lnTo>
                    <a:lnTo>
                      <a:pt x="70" y="58"/>
                    </a:lnTo>
                    <a:lnTo>
                      <a:pt x="65" y="48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27"/>
                    </a:lnTo>
                    <a:lnTo>
                      <a:pt x="65" y="20"/>
                    </a:lnTo>
                    <a:lnTo>
                      <a:pt x="65" y="14"/>
                    </a:lnTo>
                    <a:lnTo>
                      <a:pt x="75" y="5"/>
                    </a:lnTo>
                    <a:lnTo>
                      <a:pt x="84" y="0"/>
                    </a:lnTo>
                    <a:lnTo>
                      <a:pt x="91" y="0"/>
                    </a:lnTo>
                    <a:lnTo>
                      <a:pt x="98" y="5"/>
                    </a:lnTo>
                    <a:lnTo>
                      <a:pt x="106" y="15"/>
                    </a:lnTo>
                    <a:lnTo>
                      <a:pt x="111" y="22"/>
                    </a:lnTo>
                    <a:lnTo>
                      <a:pt x="111" y="32"/>
                    </a:lnTo>
                    <a:lnTo>
                      <a:pt x="111" y="42"/>
                    </a:lnTo>
                    <a:lnTo>
                      <a:pt x="111" y="48"/>
                    </a:lnTo>
                    <a:lnTo>
                      <a:pt x="107" y="56"/>
                    </a:lnTo>
                    <a:lnTo>
                      <a:pt x="107" y="63"/>
                    </a:lnTo>
                    <a:lnTo>
                      <a:pt x="114" y="63"/>
                    </a:lnTo>
                    <a:lnTo>
                      <a:pt x="122" y="58"/>
                    </a:lnTo>
                    <a:lnTo>
                      <a:pt x="127" y="51"/>
                    </a:lnTo>
                    <a:lnTo>
                      <a:pt x="137" y="46"/>
                    </a:lnTo>
                    <a:lnTo>
                      <a:pt x="144" y="42"/>
                    </a:lnTo>
                    <a:lnTo>
                      <a:pt x="150" y="37"/>
                    </a:lnTo>
                    <a:lnTo>
                      <a:pt x="160" y="30"/>
                    </a:lnTo>
                    <a:lnTo>
                      <a:pt x="167" y="25"/>
                    </a:lnTo>
                    <a:lnTo>
                      <a:pt x="175" y="25"/>
                    </a:lnTo>
                    <a:lnTo>
                      <a:pt x="183" y="22"/>
                    </a:lnTo>
                    <a:lnTo>
                      <a:pt x="191" y="22"/>
                    </a:lnTo>
                    <a:lnTo>
                      <a:pt x="198" y="25"/>
                    </a:lnTo>
                    <a:lnTo>
                      <a:pt x="205" y="27"/>
                    </a:lnTo>
                    <a:lnTo>
                      <a:pt x="213" y="37"/>
                    </a:lnTo>
                    <a:lnTo>
                      <a:pt x="213" y="43"/>
                    </a:lnTo>
                    <a:lnTo>
                      <a:pt x="213" y="51"/>
                    </a:lnTo>
                    <a:lnTo>
                      <a:pt x="213" y="58"/>
                    </a:lnTo>
                    <a:lnTo>
                      <a:pt x="208" y="65"/>
                    </a:lnTo>
                    <a:lnTo>
                      <a:pt x="198" y="73"/>
                    </a:lnTo>
                    <a:lnTo>
                      <a:pt x="188" y="79"/>
                    </a:lnTo>
                    <a:lnTo>
                      <a:pt x="182" y="83"/>
                    </a:lnTo>
                    <a:lnTo>
                      <a:pt x="172" y="84"/>
                    </a:lnTo>
                    <a:lnTo>
                      <a:pt x="165" y="84"/>
                    </a:lnTo>
                    <a:lnTo>
                      <a:pt x="159" y="83"/>
                    </a:lnTo>
                    <a:lnTo>
                      <a:pt x="150" y="83"/>
                    </a:lnTo>
                    <a:lnTo>
                      <a:pt x="144" y="83"/>
                    </a:lnTo>
                    <a:lnTo>
                      <a:pt x="137" y="83"/>
                    </a:lnTo>
                    <a:lnTo>
                      <a:pt x="132" y="89"/>
                    </a:lnTo>
                    <a:lnTo>
                      <a:pt x="124" y="126"/>
                    </a:lnTo>
                    <a:lnTo>
                      <a:pt x="107" y="198"/>
                    </a:lnTo>
                    <a:lnTo>
                      <a:pt x="89" y="265"/>
                    </a:lnTo>
                    <a:lnTo>
                      <a:pt x="76" y="335"/>
                    </a:lnTo>
                    <a:lnTo>
                      <a:pt x="76" y="396"/>
                    </a:lnTo>
                    <a:lnTo>
                      <a:pt x="96" y="460"/>
                    </a:lnTo>
                    <a:lnTo>
                      <a:pt x="112" y="508"/>
                    </a:lnTo>
                    <a:lnTo>
                      <a:pt x="117" y="5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0" name="Freeform 35">
                <a:extLst>
                  <a:ext uri="{FF2B5EF4-FFF2-40B4-BE49-F238E27FC236}">
                    <a16:creationId xmlns:a16="http://schemas.microsoft.com/office/drawing/2014/main" id="{A03DE604-DFF4-4D97-A5E4-EF4BE944A1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1" y="1519"/>
                <a:ext cx="192" cy="453"/>
              </a:xfrm>
              <a:custGeom>
                <a:avLst/>
                <a:gdLst>
                  <a:gd name="T0" fmla="*/ 119 w 330"/>
                  <a:gd name="T1" fmla="*/ 74 h 681"/>
                  <a:gd name="T2" fmla="*/ 143 w 330"/>
                  <a:gd name="T3" fmla="*/ 36 h 681"/>
                  <a:gd name="T4" fmla="*/ 176 w 330"/>
                  <a:gd name="T5" fmla="*/ 10 h 681"/>
                  <a:gd name="T6" fmla="*/ 218 w 330"/>
                  <a:gd name="T7" fmla="*/ 0 h 681"/>
                  <a:gd name="T8" fmla="*/ 262 w 330"/>
                  <a:gd name="T9" fmla="*/ 0 h 681"/>
                  <a:gd name="T10" fmla="*/ 287 w 330"/>
                  <a:gd name="T11" fmla="*/ 10 h 681"/>
                  <a:gd name="T12" fmla="*/ 306 w 330"/>
                  <a:gd name="T13" fmla="*/ 31 h 681"/>
                  <a:gd name="T14" fmla="*/ 325 w 330"/>
                  <a:gd name="T15" fmla="*/ 59 h 681"/>
                  <a:gd name="T16" fmla="*/ 330 w 330"/>
                  <a:gd name="T17" fmla="*/ 100 h 681"/>
                  <a:gd name="T18" fmla="*/ 328 w 330"/>
                  <a:gd name="T19" fmla="*/ 159 h 681"/>
                  <a:gd name="T20" fmla="*/ 310 w 330"/>
                  <a:gd name="T21" fmla="*/ 204 h 681"/>
                  <a:gd name="T22" fmla="*/ 287 w 330"/>
                  <a:gd name="T23" fmla="*/ 253 h 681"/>
                  <a:gd name="T24" fmla="*/ 254 w 330"/>
                  <a:gd name="T25" fmla="*/ 316 h 681"/>
                  <a:gd name="T26" fmla="*/ 234 w 330"/>
                  <a:gd name="T27" fmla="*/ 370 h 681"/>
                  <a:gd name="T28" fmla="*/ 229 w 330"/>
                  <a:gd name="T29" fmla="*/ 413 h 681"/>
                  <a:gd name="T30" fmla="*/ 244 w 330"/>
                  <a:gd name="T31" fmla="*/ 457 h 681"/>
                  <a:gd name="T32" fmla="*/ 260 w 330"/>
                  <a:gd name="T33" fmla="*/ 500 h 681"/>
                  <a:gd name="T34" fmla="*/ 267 w 330"/>
                  <a:gd name="T35" fmla="*/ 543 h 681"/>
                  <a:gd name="T36" fmla="*/ 262 w 330"/>
                  <a:gd name="T37" fmla="*/ 586 h 681"/>
                  <a:gd name="T38" fmla="*/ 249 w 330"/>
                  <a:gd name="T39" fmla="*/ 619 h 681"/>
                  <a:gd name="T40" fmla="*/ 229 w 330"/>
                  <a:gd name="T41" fmla="*/ 645 h 681"/>
                  <a:gd name="T42" fmla="*/ 201 w 330"/>
                  <a:gd name="T43" fmla="*/ 670 h 681"/>
                  <a:gd name="T44" fmla="*/ 163 w 330"/>
                  <a:gd name="T45" fmla="*/ 681 h 681"/>
                  <a:gd name="T46" fmla="*/ 117 w 330"/>
                  <a:gd name="T47" fmla="*/ 680 h 681"/>
                  <a:gd name="T48" fmla="*/ 76 w 330"/>
                  <a:gd name="T49" fmla="*/ 672 h 681"/>
                  <a:gd name="T50" fmla="*/ 48 w 330"/>
                  <a:gd name="T51" fmla="*/ 655 h 681"/>
                  <a:gd name="T52" fmla="*/ 27 w 330"/>
                  <a:gd name="T53" fmla="*/ 627 h 681"/>
                  <a:gd name="T54" fmla="*/ 2 w 330"/>
                  <a:gd name="T55" fmla="*/ 560 h 681"/>
                  <a:gd name="T56" fmla="*/ 0 w 330"/>
                  <a:gd name="T57" fmla="*/ 492 h 681"/>
                  <a:gd name="T58" fmla="*/ 0 w 330"/>
                  <a:gd name="T59" fmla="*/ 418 h 681"/>
                  <a:gd name="T60" fmla="*/ 5 w 330"/>
                  <a:gd name="T61" fmla="*/ 344 h 681"/>
                  <a:gd name="T62" fmla="*/ 23 w 330"/>
                  <a:gd name="T63" fmla="*/ 270 h 681"/>
                  <a:gd name="T64" fmla="*/ 53 w 330"/>
                  <a:gd name="T65" fmla="*/ 209 h 681"/>
                  <a:gd name="T66" fmla="*/ 81 w 330"/>
                  <a:gd name="T67" fmla="*/ 151 h 681"/>
                  <a:gd name="T68" fmla="*/ 107 w 330"/>
                  <a:gd name="T69" fmla="*/ 97 h 681"/>
                  <a:gd name="T70" fmla="*/ 132 w 330"/>
                  <a:gd name="T71" fmla="*/ 52 h 681"/>
                  <a:gd name="T72" fmla="*/ 119 w 330"/>
                  <a:gd name="T73" fmla="*/ 74 h 68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30"/>
                  <a:gd name="T112" fmla="*/ 0 h 681"/>
                  <a:gd name="T113" fmla="*/ 330 w 330"/>
                  <a:gd name="T114" fmla="*/ 681 h 68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30" h="681">
                    <a:moveTo>
                      <a:pt x="119" y="74"/>
                    </a:moveTo>
                    <a:lnTo>
                      <a:pt x="143" y="36"/>
                    </a:lnTo>
                    <a:lnTo>
                      <a:pt x="176" y="10"/>
                    </a:lnTo>
                    <a:lnTo>
                      <a:pt x="218" y="0"/>
                    </a:lnTo>
                    <a:lnTo>
                      <a:pt x="262" y="0"/>
                    </a:lnTo>
                    <a:lnTo>
                      <a:pt x="287" y="10"/>
                    </a:lnTo>
                    <a:lnTo>
                      <a:pt x="306" y="31"/>
                    </a:lnTo>
                    <a:lnTo>
                      <a:pt x="325" y="59"/>
                    </a:lnTo>
                    <a:lnTo>
                      <a:pt x="330" y="100"/>
                    </a:lnTo>
                    <a:lnTo>
                      <a:pt x="328" y="159"/>
                    </a:lnTo>
                    <a:lnTo>
                      <a:pt x="310" y="204"/>
                    </a:lnTo>
                    <a:lnTo>
                      <a:pt x="287" y="253"/>
                    </a:lnTo>
                    <a:lnTo>
                      <a:pt x="254" y="316"/>
                    </a:lnTo>
                    <a:lnTo>
                      <a:pt x="234" y="370"/>
                    </a:lnTo>
                    <a:lnTo>
                      <a:pt x="229" y="413"/>
                    </a:lnTo>
                    <a:lnTo>
                      <a:pt x="244" y="457"/>
                    </a:lnTo>
                    <a:lnTo>
                      <a:pt x="260" y="500"/>
                    </a:lnTo>
                    <a:lnTo>
                      <a:pt x="267" y="543"/>
                    </a:lnTo>
                    <a:lnTo>
                      <a:pt x="262" y="586"/>
                    </a:lnTo>
                    <a:lnTo>
                      <a:pt x="249" y="619"/>
                    </a:lnTo>
                    <a:lnTo>
                      <a:pt x="229" y="645"/>
                    </a:lnTo>
                    <a:lnTo>
                      <a:pt x="201" y="670"/>
                    </a:lnTo>
                    <a:lnTo>
                      <a:pt x="163" y="681"/>
                    </a:lnTo>
                    <a:lnTo>
                      <a:pt x="117" y="680"/>
                    </a:lnTo>
                    <a:lnTo>
                      <a:pt x="76" y="672"/>
                    </a:lnTo>
                    <a:lnTo>
                      <a:pt x="48" y="655"/>
                    </a:lnTo>
                    <a:lnTo>
                      <a:pt x="27" y="627"/>
                    </a:lnTo>
                    <a:lnTo>
                      <a:pt x="2" y="560"/>
                    </a:lnTo>
                    <a:lnTo>
                      <a:pt x="0" y="492"/>
                    </a:lnTo>
                    <a:lnTo>
                      <a:pt x="0" y="418"/>
                    </a:lnTo>
                    <a:lnTo>
                      <a:pt x="5" y="344"/>
                    </a:lnTo>
                    <a:lnTo>
                      <a:pt x="23" y="270"/>
                    </a:lnTo>
                    <a:lnTo>
                      <a:pt x="53" y="209"/>
                    </a:lnTo>
                    <a:lnTo>
                      <a:pt x="81" y="151"/>
                    </a:lnTo>
                    <a:lnTo>
                      <a:pt x="107" y="97"/>
                    </a:lnTo>
                    <a:lnTo>
                      <a:pt x="132" y="52"/>
                    </a:lnTo>
                    <a:lnTo>
                      <a:pt x="119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1" name="Freeform 36">
                <a:extLst>
                  <a:ext uri="{FF2B5EF4-FFF2-40B4-BE49-F238E27FC236}">
                    <a16:creationId xmlns:a16="http://schemas.microsoft.com/office/drawing/2014/main" id="{D14C14A9-885A-4768-8ECB-5C8E7183C1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1856"/>
                <a:ext cx="279" cy="358"/>
              </a:xfrm>
              <a:custGeom>
                <a:avLst/>
                <a:gdLst>
                  <a:gd name="T0" fmla="*/ 283 w 480"/>
                  <a:gd name="T1" fmla="*/ 44 h 538"/>
                  <a:gd name="T2" fmla="*/ 375 w 480"/>
                  <a:gd name="T3" fmla="*/ 54 h 538"/>
                  <a:gd name="T4" fmla="*/ 449 w 480"/>
                  <a:gd name="T5" fmla="*/ 66 h 538"/>
                  <a:gd name="T6" fmla="*/ 479 w 480"/>
                  <a:gd name="T7" fmla="*/ 84 h 538"/>
                  <a:gd name="T8" fmla="*/ 480 w 480"/>
                  <a:gd name="T9" fmla="*/ 122 h 538"/>
                  <a:gd name="T10" fmla="*/ 461 w 480"/>
                  <a:gd name="T11" fmla="*/ 153 h 538"/>
                  <a:gd name="T12" fmla="*/ 423 w 480"/>
                  <a:gd name="T13" fmla="*/ 168 h 538"/>
                  <a:gd name="T14" fmla="*/ 359 w 480"/>
                  <a:gd name="T15" fmla="*/ 168 h 538"/>
                  <a:gd name="T16" fmla="*/ 293 w 480"/>
                  <a:gd name="T17" fmla="*/ 158 h 538"/>
                  <a:gd name="T18" fmla="*/ 233 w 480"/>
                  <a:gd name="T19" fmla="*/ 137 h 538"/>
                  <a:gd name="T20" fmla="*/ 169 w 480"/>
                  <a:gd name="T21" fmla="*/ 104 h 538"/>
                  <a:gd name="T22" fmla="*/ 117 w 480"/>
                  <a:gd name="T23" fmla="*/ 76 h 538"/>
                  <a:gd name="T24" fmla="*/ 80 w 480"/>
                  <a:gd name="T25" fmla="*/ 66 h 538"/>
                  <a:gd name="T26" fmla="*/ 70 w 480"/>
                  <a:gd name="T27" fmla="*/ 76 h 538"/>
                  <a:gd name="T28" fmla="*/ 74 w 480"/>
                  <a:gd name="T29" fmla="*/ 99 h 538"/>
                  <a:gd name="T30" fmla="*/ 100 w 480"/>
                  <a:gd name="T31" fmla="*/ 148 h 538"/>
                  <a:gd name="T32" fmla="*/ 138 w 480"/>
                  <a:gd name="T33" fmla="*/ 224 h 538"/>
                  <a:gd name="T34" fmla="*/ 181 w 480"/>
                  <a:gd name="T35" fmla="*/ 296 h 538"/>
                  <a:gd name="T36" fmla="*/ 204 w 480"/>
                  <a:gd name="T37" fmla="*/ 321 h 538"/>
                  <a:gd name="T38" fmla="*/ 217 w 480"/>
                  <a:gd name="T39" fmla="*/ 334 h 538"/>
                  <a:gd name="T40" fmla="*/ 229 w 480"/>
                  <a:gd name="T41" fmla="*/ 351 h 538"/>
                  <a:gd name="T42" fmla="*/ 224 w 480"/>
                  <a:gd name="T43" fmla="*/ 380 h 538"/>
                  <a:gd name="T44" fmla="*/ 199 w 480"/>
                  <a:gd name="T45" fmla="*/ 398 h 538"/>
                  <a:gd name="T46" fmla="*/ 156 w 480"/>
                  <a:gd name="T47" fmla="*/ 415 h 538"/>
                  <a:gd name="T48" fmla="*/ 128 w 480"/>
                  <a:gd name="T49" fmla="*/ 454 h 538"/>
                  <a:gd name="T50" fmla="*/ 118 w 480"/>
                  <a:gd name="T51" fmla="*/ 504 h 538"/>
                  <a:gd name="T52" fmla="*/ 107 w 480"/>
                  <a:gd name="T53" fmla="*/ 528 h 538"/>
                  <a:gd name="T54" fmla="*/ 100 w 480"/>
                  <a:gd name="T55" fmla="*/ 530 h 538"/>
                  <a:gd name="T56" fmla="*/ 75 w 480"/>
                  <a:gd name="T57" fmla="*/ 538 h 538"/>
                  <a:gd name="T58" fmla="*/ 41 w 480"/>
                  <a:gd name="T59" fmla="*/ 530 h 538"/>
                  <a:gd name="T60" fmla="*/ 26 w 480"/>
                  <a:gd name="T61" fmla="*/ 509 h 538"/>
                  <a:gd name="T62" fmla="*/ 26 w 480"/>
                  <a:gd name="T63" fmla="*/ 476 h 538"/>
                  <a:gd name="T64" fmla="*/ 19 w 480"/>
                  <a:gd name="T65" fmla="*/ 476 h 538"/>
                  <a:gd name="T66" fmla="*/ 49 w 480"/>
                  <a:gd name="T67" fmla="*/ 469 h 538"/>
                  <a:gd name="T68" fmla="*/ 74 w 480"/>
                  <a:gd name="T69" fmla="*/ 464 h 538"/>
                  <a:gd name="T70" fmla="*/ 85 w 480"/>
                  <a:gd name="T71" fmla="*/ 426 h 538"/>
                  <a:gd name="T72" fmla="*/ 107 w 480"/>
                  <a:gd name="T73" fmla="*/ 385 h 538"/>
                  <a:gd name="T74" fmla="*/ 138 w 480"/>
                  <a:gd name="T75" fmla="*/ 357 h 538"/>
                  <a:gd name="T76" fmla="*/ 148 w 480"/>
                  <a:gd name="T77" fmla="*/ 329 h 538"/>
                  <a:gd name="T78" fmla="*/ 123 w 480"/>
                  <a:gd name="T79" fmla="*/ 275 h 538"/>
                  <a:gd name="T80" fmla="*/ 70 w 480"/>
                  <a:gd name="T81" fmla="*/ 206 h 538"/>
                  <a:gd name="T82" fmla="*/ 33 w 480"/>
                  <a:gd name="T83" fmla="*/ 148 h 538"/>
                  <a:gd name="T84" fmla="*/ 10 w 480"/>
                  <a:gd name="T85" fmla="*/ 94 h 538"/>
                  <a:gd name="T86" fmla="*/ 0 w 480"/>
                  <a:gd name="T87" fmla="*/ 59 h 538"/>
                  <a:gd name="T88" fmla="*/ 10 w 480"/>
                  <a:gd name="T89" fmla="*/ 34 h 538"/>
                  <a:gd name="T90" fmla="*/ 28 w 480"/>
                  <a:gd name="T91" fmla="*/ 13 h 538"/>
                  <a:gd name="T92" fmla="*/ 57 w 480"/>
                  <a:gd name="T93" fmla="*/ 0 h 538"/>
                  <a:gd name="T94" fmla="*/ 92 w 480"/>
                  <a:gd name="T95" fmla="*/ 2 h 538"/>
                  <a:gd name="T96" fmla="*/ 145 w 480"/>
                  <a:gd name="T97" fmla="*/ 11 h 538"/>
                  <a:gd name="T98" fmla="*/ 187 w 480"/>
                  <a:gd name="T99" fmla="*/ 25 h 538"/>
                  <a:gd name="T100" fmla="*/ 229 w 480"/>
                  <a:gd name="T101" fmla="*/ 34 h 538"/>
                  <a:gd name="T102" fmla="*/ 283 w 480"/>
                  <a:gd name="T103" fmla="*/ 44 h 53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80"/>
                  <a:gd name="T157" fmla="*/ 0 h 538"/>
                  <a:gd name="T158" fmla="*/ 480 w 480"/>
                  <a:gd name="T159" fmla="*/ 538 h 538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80" h="538">
                    <a:moveTo>
                      <a:pt x="283" y="44"/>
                    </a:moveTo>
                    <a:lnTo>
                      <a:pt x="375" y="54"/>
                    </a:lnTo>
                    <a:lnTo>
                      <a:pt x="449" y="66"/>
                    </a:lnTo>
                    <a:lnTo>
                      <a:pt x="479" y="84"/>
                    </a:lnTo>
                    <a:lnTo>
                      <a:pt x="480" y="122"/>
                    </a:lnTo>
                    <a:lnTo>
                      <a:pt x="461" y="153"/>
                    </a:lnTo>
                    <a:lnTo>
                      <a:pt x="423" y="168"/>
                    </a:lnTo>
                    <a:lnTo>
                      <a:pt x="359" y="168"/>
                    </a:lnTo>
                    <a:lnTo>
                      <a:pt x="293" y="158"/>
                    </a:lnTo>
                    <a:lnTo>
                      <a:pt x="233" y="137"/>
                    </a:lnTo>
                    <a:lnTo>
                      <a:pt x="169" y="104"/>
                    </a:lnTo>
                    <a:lnTo>
                      <a:pt x="117" y="76"/>
                    </a:lnTo>
                    <a:lnTo>
                      <a:pt x="80" y="66"/>
                    </a:lnTo>
                    <a:lnTo>
                      <a:pt x="70" y="76"/>
                    </a:lnTo>
                    <a:lnTo>
                      <a:pt x="74" y="99"/>
                    </a:lnTo>
                    <a:lnTo>
                      <a:pt x="100" y="148"/>
                    </a:lnTo>
                    <a:lnTo>
                      <a:pt x="138" y="224"/>
                    </a:lnTo>
                    <a:lnTo>
                      <a:pt x="181" y="296"/>
                    </a:lnTo>
                    <a:lnTo>
                      <a:pt x="204" y="321"/>
                    </a:lnTo>
                    <a:lnTo>
                      <a:pt x="217" y="334"/>
                    </a:lnTo>
                    <a:lnTo>
                      <a:pt x="229" y="351"/>
                    </a:lnTo>
                    <a:lnTo>
                      <a:pt x="224" y="380"/>
                    </a:lnTo>
                    <a:lnTo>
                      <a:pt x="199" y="398"/>
                    </a:lnTo>
                    <a:lnTo>
                      <a:pt x="156" y="415"/>
                    </a:lnTo>
                    <a:lnTo>
                      <a:pt x="128" y="454"/>
                    </a:lnTo>
                    <a:lnTo>
                      <a:pt x="118" y="504"/>
                    </a:lnTo>
                    <a:lnTo>
                      <a:pt x="107" y="528"/>
                    </a:lnTo>
                    <a:lnTo>
                      <a:pt x="100" y="530"/>
                    </a:lnTo>
                    <a:lnTo>
                      <a:pt x="75" y="538"/>
                    </a:lnTo>
                    <a:lnTo>
                      <a:pt x="41" y="530"/>
                    </a:lnTo>
                    <a:lnTo>
                      <a:pt x="26" y="509"/>
                    </a:lnTo>
                    <a:lnTo>
                      <a:pt x="26" y="476"/>
                    </a:lnTo>
                    <a:lnTo>
                      <a:pt x="19" y="476"/>
                    </a:lnTo>
                    <a:lnTo>
                      <a:pt x="49" y="469"/>
                    </a:lnTo>
                    <a:lnTo>
                      <a:pt x="74" y="464"/>
                    </a:lnTo>
                    <a:lnTo>
                      <a:pt x="85" y="426"/>
                    </a:lnTo>
                    <a:lnTo>
                      <a:pt x="107" y="385"/>
                    </a:lnTo>
                    <a:lnTo>
                      <a:pt x="138" y="357"/>
                    </a:lnTo>
                    <a:lnTo>
                      <a:pt x="148" y="329"/>
                    </a:lnTo>
                    <a:lnTo>
                      <a:pt x="123" y="275"/>
                    </a:lnTo>
                    <a:lnTo>
                      <a:pt x="70" y="206"/>
                    </a:lnTo>
                    <a:lnTo>
                      <a:pt x="33" y="148"/>
                    </a:lnTo>
                    <a:lnTo>
                      <a:pt x="10" y="94"/>
                    </a:lnTo>
                    <a:lnTo>
                      <a:pt x="0" y="59"/>
                    </a:lnTo>
                    <a:lnTo>
                      <a:pt x="10" y="34"/>
                    </a:lnTo>
                    <a:lnTo>
                      <a:pt x="28" y="13"/>
                    </a:lnTo>
                    <a:lnTo>
                      <a:pt x="57" y="0"/>
                    </a:lnTo>
                    <a:lnTo>
                      <a:pt x="92" y="2"/>
                    </a:lnTo>
                    <a:lnTo>
                      <a:pt x="145" y="11"/>
                    </a:lnTo>
                    <a:lnTo>
                      <a:pt x="187" y="25"/>
                    </a:lnTo>
                    <a:lnTo>
                      <a:pt x="229" y="34"/>
                    </a:lnTo>
                    <a:lnTo>
                      <a:pt x="283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2" name="Freeform 37">
                <a:extLst>
                  <a:ext uri="{FF2B5EF4-FFF2-40B4-BE49-F238E27FC236}">
                    <a16:creationId xmlns:a16="http://schemas.microsoft.com/office/drawing/2014/main" id="{199A421B-5EF9-4468-9130-4D898A53F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4" y="1882"/>
                <a:ext cx="145" cy="488"/>
              </a:xfrm>
              <a:custGeom>
                <a:avLst/>
                <a:gdLst>
                  <a:gd name="T0" fmla="*/ 91 w 250"/>
                  <a:gd name="T1" fmla="*/ 180 h 733"/>
                  <a:gd name="T2" fmla="*/ 101 w 250"/>
                  <a:gd name="T3" fmla="*/ 78 h 733"/>
                  <a:gd name="T4" fmla="*/ 127 w 250"/>
                  <a:gd name="T5" fmla="*/ 14 h 733"/>
                  <a:gd name="T6" fmla="*/ 161 w 250"/>
                  <a:gd name="T7" fmla="*/ 0 h 733"/>
                  <a:gd name="T8" fmla="*/ 224 w 250"/>
                  <a:gd name="T9" fmla="*/ 0 h 733"/>
                  <a:gd name="T10" fmla="*/ 250 w 250"/>
                  <a:gd name="T11" fmla="*/ 25 h 733"/>
                  <a:gd name="T12" fmla="*/ 245 w 250"/>
                  <a:gd name="T13" fmla="*/ 76 h 733"/>
                  <a:gd name="T14" fmla="*/ 204 w 250"/>
                  <a:gd name="T15" fmla="*/ 150 h 733"/>
                  <a:gd name="T16" fmla="*/ 153 w 250"/>
                  <a:gd name="T17" fmla="*/ 239 h 733"/>
                  <a:gd name="T18" fmla="*/ 117 w 250"/>
                  <a:gd name="T19" fmla="*/ 312 h 733"/>
                  <a:gd name="T20" fmla="*/ 92 w 250"/>
                  <a:gd name="T21" fmla="*/ 373 h 733"/>
                  <a:gd name="T22" fmla="*/ 96 w 250"/>
                  <a:gd name="T23" fmla="*/ 407 h 733"/>
                  <a:gd name="T24" fmla="*/ 110 w 250"/>
                  <a:gd name="T25" fmla="*/ 447 h 733"/>
                  <a:gd name="T26" fmla="*/ 138 w 250"/>
                  <a:gd name="T27" fmla="*/ 499 h 733"/>
                  <a:gd name="T28" fmla="*/ 161 w 250"/>
                  <a:gd name="T29" fmla="*/ 537 h 733"/>
                  <a:gd name="T30" fmla="*/ 176 w 250"/>
                  <a:gd name="T31" fmla="*/ 585 h 733"/>
                  <a:gd name="T32" fmla="*/ 181 w 250"/>
                  <a:gd name="T33" fmla="*/ 639 h 733"/>
                  <a:gd name="T34" fmla="*/ 191 w 250"/>
                  <a:gd name="T35" fmla="*/ 676 h 733"/>
                  <a:gd name="T36" fmla="*/ 198 w 250"/>
                  <a:gd name="T37" fmla="*/ 704 h 733"/>
                  <a:gd name="T38" fmla="*/ 188 w 250"/>
                  <a:gd name="T39" fmla="*/ 723 h 733"/>
                  <a:gd name="T40" fmla="*/ 171 w 250"/>
                  <a:gd name="T41" fmla="*/ 733 h 733"/>
                  <a:gd name="T42" fmla="*/ 143 w 250"/>
                  <a:gd name="T43" fmla="*/ 725 h 733"/>
                  <a:gd name="T44" fmla="*/ 117 w 250"/>
                  <a:gd name="T45" fmla="*/ 713 h 733"/>
                  <a:gd name="T46" fmla="*/ 96 w 250"/>
                  <a:gd name="T47" fmla="*/ 682 h 733"/>
                  <a:gd name="T48" fmla="*/ 59 w 250"/>
                  <a:gd name="T49" fmla="*/ 633 h 733"/>
                  <a:gd name="T50" fmla="*/ 38 w 250"/>
                  <a:gd name="T51" fmla="*/ 616 h 733"/>
                  <a:gd name="T52" fmla="*/ 10 w 250"/>
                  <a:gd name="T53" fmla="*/ 613 h 733"/>
                  <a:gd name="T54" fmla="*/ 0 w 250"/>
                  <a:gd name="T55" fmla="*/ 595 h 733"/>
                  <a:gd name="T56" fmla="*/ 12 w 250"/>
                  <a:gd name="T57" fmla="*/ 536 h 733"/>
                  <a:gd name="T58" fmla="*/ 38 w 250"/>
                  <a:gd name="T59" fmla="*/ 542 h 733"/>
                  <a:gd name="T60" fmla="*/ 76 w 250"/>
                  <a:gd name="T61" fmla="*/ 570 h 733"/>
                  <a:gd name="T62" fmla="*/ 117 w 250"/>
                  <a:gd name="T63" fmla="*/ 613 h 733"/>
                  <a:gd name="T64" fmla="*/ 128 w 250"/>
                  <a:gd name="T65" fmla="*/ 618 h 733"/>
                  <a:gd name="T66" fmla="*/ 122 w 250"/>
                  <a:gd name="T67" fmla="*/ 570 h 733"/>
                  <a:gd name="T68" fmla="*/ 96 w 250"/>
                  <a:gd name="T69" fmla="*/ 526 h 733"/>
                  <a:gd name="T70" fmla="*/ 69 w 250"/>
                  <a:gd name="T71" fmla="*/ 485 h 733"/>
                  <a:gd name="T72" fmla="*/ 36 w 250"/>
                  <a:gd name="T73" fmla="*/ 442 h 733"/>
                  <a:gd name="T74" fmla="*/ 28 w 250"/>
                  <a:gd name="T75" fmla="*/ 415 h 733"/>
                  <a:gd name="T76" fmla="*/ 31 w 250"/>
                  <a:gd name="T77" fmla="*/ 382 h 733"/>
                  <a:gd name="T78" fmla="*/ 53 w 250"/>
                  <a:gd name="T79" fmla="*/ 312 h 733"/>
                  <a:gd name="T80" fmla="*/ 76 w 250"/>
                  <a:gd name="T81" fmla="*/ 239 h 733"/>
                  <a:gd name="T82" fmla="*/ 91 w 250"/>
                  <a:gd name="T83" fmla="*/ 180 h 7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50"/>
                  <a:gd name="T127" fmla="*/ 0 h 733"/>
                  <a:gd name="T128" fmla="*/ 250 w 250"/>
                  <a:gd name="T129" fmla="*/ 733 h 7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50" h="733">
                    <a:moveTo>
                      <a:pt x="91" y="180"/>
                    </a:moveTo>
                    <a:lnTo>
                      <a:pt x="101" y="78"/>
                    </a:lnTo>
                    <a:lnTo>
                      <a:pt x="127" y="14"/>
                    </a:lnTo>
                    <a:lnTo>
                      <a:pt x="161" y="0"/>
                    </a:lnTo>
                    <a:lnTo>
                      <a:pt x="224" y="0"/>
                    </a:lnTo>
                    <a:lnTo>
                      <a:pt x="250" y="25"/>
                    </a:lnTo>
                    <a:lnTo>
                      <a:pt x="245" y="76"/>
                    </a:lnTo>
                    <a:lnTo>
                      <a:pt x="204" y="150"/>
                    </a:lnTo>
                    <a:lnTo>
                      <a:pt x="153" y="239"/>
                    </a:lnTo>
                    <a:lnTo>
                      <a:pt x="117" y="312"/>
                    </a:lnTo>
                    <a:lnTo>
                      <a:pt x="92" y="373"/>
                    </a:lnTo>
                    <a:lnTo>
                      <a:pt x="96" y="407"/>
                    </a:lnTo>
                    <a:lnTo>
                      <a:pt x="110" y="447"/>
                    </a:lnTo>
                    <a:lnTo>
                      <a:pt x="138" y="499"/>
                    </a:lnTo>
                    <a:lnTo>
                      <a:pt x="161" y="537"/>
                    </a:lnTo>
                    <a:lnTo>
                      <a:pt x="176" y="585"/>
                    </a:lnTo>
                    <a:lnTo>
                      <a:pt x="181" y="639"/>
                    </a:lnTo>
                    <a:lnTo>
                      <a:pt x="191" y="676"/>
                    </a:lnTo>
                    <a:lnTo>
                      <a:pt x="198" y="704"/>
                    </a:lnTo>
                    <a:lnTo>
                      <a:pt x="188" y="723"/>
                    </a:lnTo>
                    <a:lnTo>
                      <a:pt x="171" y="733"/>
                    </a:lnTo>
                    <a:lnTo>
                      <a:pt x="143" y="725"/>
                    </a:lnTo>
                    <a:lnTo>
                      <a:pt x="117" y="713"/>
                    </a:lnTo>
                    <a:lnTo>
                      <a:pt x="96" y="682"/>
                    </a:lnTo>
                    <a:lnTo>
                      <a:pt x="59" y="633"/>
                    </a:lnTo>
                    <a:lnTo>
                      <a:pt x="38" y="616"/>
                    </a:lnTo>
                    <a:lnTo>
                      <a:pt x="10" y="613"/>
                    </a:lnTo>
                    <a:lnTo>
                      <a:pt x="0" y="595"/>
                    </a:lnTo>
                    <a:lnTo>
                      <a:pt x="12" y="536"/>
                    </a:lnTo>
                    <a:lnTo>
                      <a:pt x="38" y="542"/>
                    </a:lnTo>
                    <a:lnTo>
                      <a:pt x="76" y="570"/>
                    </a:lnTo>
                    <a:lnTo>
                      <a:pt x="117" y="613"/>
                    </a:lnTo>
                    <a:lnTo>
                      <a:pt x="128" y="618"/>
                    </a:lnTo>
                    <a:lnTo>
                      <a:pt x="122" y="570"/>
                    </a:lnTo>
                    <a:lnTo>
                      <a:pt x="96" y="526"/>
                    </a:lnTo>
                    <a:lnTo>
                      <a:pt x="69" y="485"/>
                    </a:lnTo>
                    <a:lnTo>
                      <a:pt x="36" y="442"/>
                    </a:lnTo>
                    <a:lnTo>
                      <a:pt x="28" y="415"/>
                    </a:lnTo>
                    <a:lnTo>
                      <a:pt x="31" y="382"/>
                    </a:lnTo>
                    <a:lnTo>
                      <a:pt x="53" y="312"/>
                    </a:lnTo>
                    <a:lnTo>
                      <a:pt x="76" y="239"/>
                    </a:lnTo>
                    <a:lnTo>
                      <a:pt x="91" y="1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3" name="Freeform 38">
                <a:extLst>
                  <a:ext uri="{FF2B5EF4-FFF2-40B4-BE49-F238E27FC236}">
                    <a16:creationId xmlns:a16="http://schemas.microsoft.com/office/drawing/2014/main" id="{5890C363-048F-49DE-83A8-E866535D3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1569"/>
                <a:ext cx="229" cy="355"/>
              </a:xfrm>
              <a:custGeom>
                <a:avLst/>
                <a:gdLst>
                  <a:gd name="T0" fmla="*/ 150 w 395"/>
                  <a:gd name="T1" fmla="*/ 104 h 534"/>
                  <a:gd name="T2" fmla="*/ 150 w 395"/>
                  <a:gd name="T3" fmla="*/ 63 h 534"/>
                  <a:gd name="T4" fmla="*/ 170 w 395"/>
                  <a:gd name="T5" fmla="*/ 25 h 534"/>
                  <a:gd name="T6" fmla="*/ 209 w 395"/>
                  <a:gd name="T7" fmla="*/ 9 h 534"/>
                  <a:gd name="T8" fmla="*/ 274 w 395"/>
                  <a:gd name="T9" fmla="*/ 0 h 534"/>
                  <a:gd name="T10" fmla="*/ 341 w 395"/>
                  <a:gd name="T11" fmla="*/ 15 h 534"/>
                  <a:gd name="T12" fmla="*/ 372 w 395"/>
                  <a:gd name="T13" fmla="*/ 42 h 534"/>
                  <a:gd name="T14" fmla="*/ 394 w 395"/>
                  <a:gd name="T15" fmla="*/ 78 h 534"/>
                  <a:gd name="T16" fmla="*/ 395 w 395"/>
                  <a:gd name="T17" fmla="*/ 129 h 534"/>
                  <a:gd name="T18" fmla="*/ 376 w 395"/>
                  <a:gd name="T19" fmla="*/ 163 h 534"/>
                  <a:gd name="T20" fmla="*/ 343 w 395"/>
                  <a:gd name="T21" fmla="*/ 196 h 534"/>
                  <a:gd name="T22" fmla="*/ 372 w 395"/>
                  <a:gd name="T23" fmla="*/ 234 h 534"/>
                  <a:gd name="T24" fmla="*/ 385 w 395"/>
                  <a:gd name="T25" fmla="*/ 274 h 534"/>
                  <a:gd name="T26" fmla="*/ 381 w 395"/>
                  <a:gd name="T27" fmla="*/ 320 h 534"/>
                  <a:gd name="T28" fmla="*/ 362 w 395"/>
                  <a:gd name="T29" fmla="*/ 350 h 534"/>
                  <a:gd name="T30" fmla="*/ 329 w 395"/>
                  <a:gd name="T31" fmla="*/ 374 h 534"/>
                  <a:gd name="T32" fmla="*/ 260 w 395"/>
                  <a:gd name="T33" fmla="*/ 402 h 534"/>
                  <a:gd name="T34" fmla="*/ 274 w 395"/>
                  <a:gd name="T35" fmla="*/ 443 h 534"/>
                  <a:gd name="T36" fmla="*/ 272 w 395"/>
                  <a:gd name="T37" fmla="*/ 486 h 534"/>
                  <a:gd name="T38" fmla="*/ 242 w 395"/>
                  <a:gd name="T39" fmla="*/ 521 h 534"/>
                  <a:gd name="T40" fmla="*/ 208 w 395"/>
                  <a:gd name="T41" fmla="*/ 534 h 534"/>
                  <a:gd name="T42" fmla="*/ 157 w 395"/>
                  <a:gd name="T43" fmla="*/ 526 h 534"/>
                  <a:gd name="T44" fmla="*/ 124 w 395"/>
                  <a:gd name="T45" fmla="*/ 503 h 534"/>
                  <a:gd name="T46" fmla="*/ 96 w 395"/>
                  <a:gd name="T47" fmla="*/ 466 h 534"/>
                  <a:gd name="T48" fmla="*/ 84 w 395"/>
                  <a:gd name="T49" fmla="*/ 434 h 534"/>
                  <a:gd name="T50" fmla="*/ 41 w 395"/>
                  <a:gd name="T51" fmla="*/ 414 h 534"/>
                  <a:gd name="T52" fmla="*/ 15 w 395"/>
                  <a:gd name="T53" fmla="*/ 391 h 534"/>
                  <a:gd name="T54" fmla="*/ 0 w 395"/>
                  <a:gd name="T55" fmla="*/ 359 h 534"/>
                  <a:gd name="T56" fmla="*/ 0 w 395"/>
                  <a:gd name="T57" fmla="*/ 317 h 534"/>
                  <a:gd name="T58" fmla="*/ 7 w 395"/>
                  <a:gd name="T59" fmla="*/ 279 h 534"/>
                  <a:gd name="T60" fmla="*/ 33 w 395"/>
                  <a:gd name="T61" fmla="*/ 247 h 534"/>
                  <a:gd name="T62" fmla="*/ 59 w 395"/>
                  <a:gd name="T63" fmla="*/ 236 h 534"/>
                  <a:gd name="T64" fmla="*/ 71 w 395"/>
                  <a:gd name="T65" fmla="*/ 188 h 534"/>
                  <a:gd name="T66" fmla="*/ 86 w 395"/>
                  <a:gd name="T67" fmla="*/ 142 h 534"/>
                  <a:gd name="T68" fmla="*/ 111 w 395"/>
                  <a:gd name="T69" fmla="*/ 111 h 534"/>
                  <a:gd name="T70" fmla="*/ 150 w 395"/>
                  <a:gd name="T71" fmla="*/ 104 h 5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95"/>
                  <a:gd name="T109" fmla="*/ 0 h 534"/>
                  <a:gd name="T110" fmla="*/ 395 w 395"/>
                  <a:gd name="T111" fmla="*/ 534 h 53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95" h="534">
                    <a:moveTo>
                      <a:pt x="150" y="104"/>
                    </a:moveTo>
                    <a:lnTo>
                      <a:pt x="150" y="63"/>
                    </a:lnTo>
                    <a:lnTo>
                      <a:pt x="170" y="25"/>
                    </a:lnTo>
                    <a:lnTo>
                      <a:pt x="209" y="9"/>
                    </a:lnTo>
                    <a:lnTo>
                      <a:pt x="274" y="0"/>
                    </a:lnTo>
                    <a:lnTo>
                      <a:pt x="341" y="15"/>
                    </a:lnTo>
                    <a:lnTo>
                      <a:pt x="372" y="42"/>
                    </a:lnTo>
                    <a:lnTo>
                      <a:pt x="394" y="78"/>
                    </a:lnTo>
                    <a:lnTo>
                      <a:pt x="395" y="129"/>
                    </a:lnTo>
                    <a:lnTo>
                      <a:pt x="376" y="163"/>
                    </a:lnTo>
                    <a:lnTo>
                      <a:pt x="343" y="196"/>
                    </a:lnTo>
                    <a:lnTo>
                      <a:pt x="372" y="234"/>
                    </a:lnTo>
                    <a:lnTo>
                      <a:pt x="385" y="274"/>
                    </a:lnTo>
                    <a:lnTo>
                      <a:pt x="381" y="320"/>
                    </a:lnTo>
                    <a:lnTo>
                      <a:pt x="362" y="350"/>
                    </a:lnTo>
                    <a:lnTo>
                      <a:pt x="329" y="374"/>
                    </a:lnTo>
                    <a:lnTo>
                      <a:pt x="260" y="402"/>
                    </a:lnTo>
                    <a:lnTo>
                      <a:pt x="274" y="443"/>
                    </a:lnTo>
                    <a:lnTo>
                      <a:pt x="272" y="486"/>
                    </a:lnTo>
                    <a:lnTo>
                      <a:pt x="242" y="521"/>
                    </a:lnTo>
                    <a:lnTo>
                      <a:pt x="208" y="534"/>
                    </a:lnTo>
                    <a:lnTo>
                      <a:pt x="157" y="526"/>
                    </a:lnTo>
                    <a:lnTo>
                      <a:pt x="124" y="503"/>
                    </a:lnTo>
                    <a:lnTo>
                      <a:pt x="96" y="466"/>
                    </a:lnTo>
                    <a:lnTo>
                      <a:pt x="84" y="434"/>
                    </a:lnTo>
                    <a:lnTo>
                      <a:pt x="41" y="414"/>
                    </a:lnTo>
                    <a:lnTo>
                      <a:pt x="15" y="391"/>
                    </a:lnTo>
                    <a:lnTo>
                      <a:pt x="0" y="359"/>
                    </a:lnTo>
                    <a:lnTo>
                      <a:pt x="0" y="317"/>
                    </a:lnTo>
                    <a:lnTo>
                      <a:pt x="7" y="279"/>
                    </a:lnTo>
                    <a:lnTo>
                      <a:pt x="33" y="247"/>
                    </a:lnTo>
                    <a:lnTo>
                      <a:pt x="59" y="236"/>
                    </a:lnTo>
                    <a:lnTo>
                      <a:pt x="71" y="188"/>
                    </a:lnTo>
                    <a:lnTo>
                      <a:pt x="86" y="142"/>
                    </a:lnTo>
                    <a:lnTo>
                      <a:pt x="111" y="111"/>
                    </a:lnTo>
                    <a:lnTo>
                      <a:pt x="150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4" name="Freeform 39">
                <a:extLst>
                  <a:ext uri="{FF2B5EF4-FFF2-40B4-BE49-F238E27FC236}">
                    <a16:creationId xmlns:a16="http://schemas.microsoft.com/office/drawing/2014/main" id="{499A7C10-0C31-4E73-9AFB-3430025FA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8" y="1586"/>
                <a:ext cx="201" cy="323"/>
              </a:xfrm>
              <a:custGeom>
                <a:avLst/>
                <a:gdLst>
                  <a:gd name="T0" fmla="*/ 154 w 345"/>
                  <a:gd name="T1" fmla="*/ 102 h 486"/>
                  <a:gd name="T2" fmla="*/ 148 w 345"/>
                  <a:gd name="T3" fmla="*/ 64 h 486"/>
                  <a:gd name="T4" fmla="*/ 154 w 345"/>
                  <a:gd name="T5" fmla="*/ 30 h 486"/>
                  <a:gd name="T6" fmla="*/ 171 w 345"/>
                  <a:gd name="T7" fmla="*/ 12 h 486"/>
                  <a:gd name="T8" fmla="*/ 209 w 345"/>
                  <a:gd name="T9" fmla="*/ 0 h 486"/>
                  <a:gd name="T10" fmla="*/ 260 w 345"/>
                  <a:gd name="T11" fmla="*/ 2 h 486"/>
                  <a:gd name="T12" fmla="*/ 312 w 345"/>
                  <a:gd name="T13" fmla="*/ 17 h 486"/>
                  <a:gd name="T14" fmla="*/ 340 w 345"/>
                  <a:gd name="T15" fmla="*/ 54 h 486"/>
                  <a:gd name="T16" fmla="*/ 345 w 345"/>
                  <a:gd name="T17" fmla="*/ 92 h 486"/>
                  <a:gd name="T18" fmla="*/ 335 w 345"/>
                  <a:gd name="T19" fmla="*/ 119 h 486"/>
                  <a:gd name="T20" fmla="*/ 317 w 345"/>
                  <a:gd name="T21" fmla="*/ 140 h 486"/>
                  <a:gd name="T22" fmla="*/ 283 w 345"/>
                  <a:gd name="T23" fmla="*/ 163 h 486"/>
                  <a:gd name="T24" fmla="*/ 288 w 345"/>
                  <a:gd name="T25" fmla="*/ 180 h 486"/>
                  <a:gd name="T26" fmla="*/ 326 w 345"/>
                  <a:gd name="T27" fmla="*/ 219 h 486"/>
                  <a:gd name="T28" fmla="*/ 335 w 345"/>
                  <a:gd name="T29" fmla="*/ 262 h 486"/>
                  <a:gd name="T30" fmla="*/ 324 w 345"/>
                  <a:gd name="T31" fmla="*/ 297 h 486"/>
                  <a:gd name="T32" fmla="*/ 293 w 345"/>
                  <a:gd name="T33" fmla="*/ 321 h 486"/>
                  <a:gd name="T34" fmla="*/ 253 w 345"/>
                  <a:gd name="T35" fmla="*/ 344 h 486"/>
                  <a:gd name="T36" fmla="*/ 212 w 345"/>
                  <a:gd name="T37" fmla="*/ 359 h 486"/>
                  <a:gd name="T38" fmla="*/ 212 w 345"/>
                  <a:gd name="T39" fmla="*/ 374 h 486"/>
                  <a:gd name="T40" fmla="*/ 223 w 345"/>
                  <a:gd name="T41" fmla="*/ 412 h 486"/>
                  <a:gd name="T42" fmla="*/ 222 w 345"/>
                  <a:gd name="T43" fmla="*/ 440 h 486"/>
                  <a:gd name="T44" fmla="*/ 202 w 345"/>
                  <a:gd name="T45" fmla="*/ 466 h 486"/>
                  <a:gd name="T46" fmla="*/ 179 w 345"/>
                  <a:gd name="T47" fmla="*/ 486 h 486"/>
                  <a:gd name="T48" fmla="*/ 144 w 345"/>
                  <a:gd name="T49" fmla="*/ 481 h 486"/>
                  <a:gd name="T50" fmla="*/ 100 w 345"/>
                  <a:gd name="T51" fmla="*/ 445 h 486"/>
                  <a:gd name="T52" fmla="*/ 85 w 345"/>
                  <a:gd name="T53" fmla="*/ 392 h 486"/>
                  <a:gd name="T54" fmla="*/ 69 w 345"/>
                  <a:gd name="T55" fmla="*/ 385 h 486"/>
                  <a:gd name="T56" fmla="*/ 47 w 345"/>
                  <a:gd name="T57" fmla="*/ 381 h 486"/>
                  <a:gd name="T58" fmla="*/ 16 w 345"/>
                  <a:gd name="T59" fmla="*/ 361 h 486"/>
                  <a:gd name="T60" fmla="*/ 0 w 345"/>
                  <a:gd name="T61" fmla="*/ 328 h 486"/>
                  <a:gd name="T62" fmla="*/ 0 w 345"/>
                  <a:gd name="T63" fmla="*/ 275 h 486"/>
                  <a:gd name="T64" fmla="*/ 28 w 345"/>
                  <a:gd name="T65" fmla="*/ 241 h 486"/>
                  <a:gd name="T66" fmla="*/ 54 w 345"/>
                  <a:gd name="T67" fmla="*/ 232 h 486"/>
                  <a:gd name="T68" fmla="*/ 59 w 345"/>
                  <a:gd name="T69" fmla="*/ 214 h 486"/>
                  <a:gd name="T70" fmla="*/ 62 w 345"/>
                  <a:gd name="T71" fmla="*/ 158 h 486"/>
                  <a:gd name="T72" fmla="*/ 74 w 345"/>
                  <a:gd name="T73" fmla="*/ 125 h 486"/>
                  <a:gd name="T74" fmla="*/ 102 w 345"/>
                  <a:gd name="T75" fmla="*/ 102 h 486"/>
                  <a:gd name="T76" fmla="*/ 131 w 345"/>
                  <a:gd name="T77" fmla="*/ 99 h 486"/>
                  <a:gd name="T78" fmla="*/ 154 w 345"/>
                  <a:gd name="T79" fmla="*/ 102 h 48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45"/>
                  <a:gd name="T121" fmla="*/ 0 h 486"/>
                  <a:gd name="T122" fmla="*/ 345 w 345"/>
                  <a:gd name="T123" fmla="*/ 486 h 48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45" h="486">
                    <a:moveTo>
                      <a:pt x="154" y="102"/>
                    </a:moveTo>
                    <a:lnTo>
                      <a:pt x="148" y="64"/>
                    </a:lnTo>
                    <a:lnTo>
                      <a:pt x="154" y="30"/>
                    </a:lnTo>
                    <a:lnTo>
                      <a:pt x="171" y="12"/>
                    </a:lnTo>
                    <a:lnTo>
                      <a:pt x="209" y="0"/>
                    </a:lnTo>
                    <a:lnTo>
                      <a:pt x="260" y="2"/>
                    </a:lnTo>
                    <a:lnTo>
                      <a:pt x="312" y="17"/>
                    </a:lnTo>
                    <a:lnTo>
                      <a:pt x="340" y="54"/>
                    </a:lnTo>
                    <a:lnTo>
                      <a:pt x="345" y="92"/>
                    </a:lnTo>
                    <a:lnTo>
                      <a:pt x="335" y="119"/>
                    </a:lnTo>
                    <a:lnTo>
                      <a:pt x="317" y="140"/>
                    </a:lnTo>
                    <a:lnTo>
                      <a:pt x="283" y="163"/>
                    </a:lnTo>
                    <a:lnTo>
                      <a:pt x="288" y="180"/>
                    </a:lnTo>
                    <a:lnTo>
                      <a:pt x="326" y="219"/>
                    </a:lnTo>
                    <a:lnTo>
                      <a:pt x="335" y="262"/>
                    </a:lnTo>
                    <a:lnTo>
                      <a:pt x="324" y="297"/>
                    </a:lnTo>
                    <a:lnTo>
                      <a:pt x="293" y="321"/>
                    </a:lnTo>
                    <a:lnTo>
                      <a:pt x="253" y="344"/>
                    </a:lnTo>
                    <a:lnTo>
                      <a:pt x="212" y="359"/>
                    </a:lnTo>
                    <a:lnTo>
                      <a:pt x="212" y="374"/>
                    </a:lnTo>
                    <a:lnTo>
                      <a:pt x="223" y="412"/>
                    </a:lnTo>
                    <a:lnTo>
                      <a:pt x="222" y="440"/>
                    </a:lnTo>
                    <a:lnTo>
                      <a:pt x="202" y="466"/>
                    </a:lnTo>
                    <a:lnTo>
                      <a:pt x="179" y="486"/>
                    </a:lnTo>
                    <a:lnTo>
                      <a:pt x="144" y="481"/>
                    </a:lnTo>
                    <a:lnTo>
                      <a:pt x="100" y="445"/>
                    </a:lnTo>
                    <a:lnTo>
                      <a:pt x="85" y="392"/>
                    </a:lnTo>
                    <a:lnTo>
                      <a:pt x="69" y="385"/>
                    </a:lnTo>
                    <a:lnTo>
                      <a:pt x="47" y="381"/>
                    </a:lnTo>
                    <a:lnTo>
                      <a:pt x="16" y="361"/>
                    </a:lnTo>
                    <a:lnTo>
                      <a:pt x="0" y="328"/>
                    </a:lnTo>
                    <a:lnTo>
                      <a:pt x="0" y="275"/>
                    </a:lnTo>
                    <a:lnTo>
                      <a:pt x="28" y="241"/>
                    </a:lnTo>
                    <a:lnTo>
                      <a:pt x="54" y="232"/>
                    </a:lnTo>
                    <a:lnTo>
                      <a:pt x="59" y="214"/>
                    </a:lnTo>
                    <a:lnTo>
                      <a:pt x="62" y="158"/>
                    </a:lnTo>
                    <a:lnTo>
                      <a:pt x="74" y="125"/>
                    </a:lnTo>
                    <a:lnTo>
                      <a:pt x="102" y="102"/>
                    </a:lnTo>
                    <a:lnTo>
                      <a:pt x="131" y="99"/>
                    </a:lnTo>
                    <a:lnTo>
                      <a:pt x="154" y="102"/>
                    </a:lnTo>
                    <a:close/>
                  </a:path>
                </a:pathLst>
              </a:custGeom>
              <a:solidFill>
                <a:srgbClr val="33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45" name="Freeform 40">
                <a:extLst>
                  <a:ext uri="{FF2B5EF4-FFF2-40B4-BE49-F238E27FC236}">
                    <a16:creationId xmlns:a16="http://schemas.microsoft.com/office/drawing/2014/main" id="{EDB25A7C-4332-4833-8713-0899D833AF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582"/>
                <a:ext cx="152" cy="271"/>
              </a:xfrm>
              <a:custGeom>
                <a:avLst/>
                <a:gdLst>
                  <a:gd name="T0" fmla="*/ 98 w 261"/>
                  <a:gd name="T1" fmla="*/ 82 h 408"/>
                  <a:gd name="T2" fmla="*/ 153 w 261"/>
                  <a:gd name="T3" fmla="*/ 95 h 408"/>
                  <a:gd name="T4" fmla="*/ 194 w 261"/>
                  <a:gd name="T5" fmla="*/ 107 h 408"/>
                  <a:gd name="T6" fmla="*/ 215 w 261"/>
                  <a:gd name="T7" fmla="*/ 62 h 408"/>
                  <a:gd name="T8" fmla="*/ 217 w 261"/>
                  <a:gd name="T9" fmla="*/ 29 h 408"/>
                  <a:gd name="T10" fmla="*/ 214 w 261"/>
                  <a:gd name="T11" fmla="*/ 0 h 408"/>
                  <a:gd name="T12" fmla="*/ 235 w 261"/>
                  <a:gd name="T13" fmla="*/ 3 h 408"/>
                  <a:gd name="T14" fmla="*/ 242 w 261"/>
                  <a:gd name="T15" fmla="*/ 41 h 408"/>
                  <a:gd name="T16" fmla="*/ 232 w 261"/>
                  <a:gd name="T17" fmla="*/ 82 h 408"/>
                  <a:gd name="T18" fmla="*/ 209 w 261"/>
                  <a:gd name="T19" fmla="*/ 120 h 408"/>
                  <a:gd name="T20" fmla="*/ 238 w 261"/>
                  <a:gd name="T21" fmla="*/ 146 h 408"/>
                  <a:gd name="T22" fmla="*/ 261 w 261"/>
                  <a:gd name="T23" fmla="*/ 171 h 408"/>
                  <a:gd name="T24" fmla="*/ 248 w 261"/>
                  <a:gd name="T25" fmla="*/ 181 h 408"/>
                  <a:gd name="T26" fmla="*/ 220 w 261"/>
                  <a:gd name="T27" fmla="*/ 159 h 408"/>
                  <a:gd name="T28" fmla="*/ 206 w 261"/>
                  <a:gd name="T29" fmla="*/ 146 h 408"/>
                  <a:gd name="T30" fmla="*/ 199 w 261"/>
                  <a:gd name="T31" fmla="*/ 196 h 408"/>
                  <a:gd name="T32" fmla="*/ 171 w 261"/>
                  <a:gd name="T33" fmla="*/ 248 h 408"/>
                  <a:gd name="T34" fmla="*/ 135 w 261"/>
                  <a:gd name="T35" fmla="*/ 304 h 408"/>
                  <a:gd name="T36" fmla="*/ 161 w 261"/>
                  <a:gd name="T37" fmla="*/ 326 h 408"/>
                  <a:gd name="T38" fmla="*/ 189 w 261"/>
                  <a:gd name="T39" fmla="*/ 368 h 408"/>
                  <a:gd name="T40" fmla="*/ 179 w 261"/>
                  <a:gd name="T41" fmla="*/ 387 h 408"/>
                  <a:gd name="T42" fmla="*/ 156 w 261"/>
                  <a:gd name="T43" fmla="*/ 357 h 408"/>
                  <a:gd name="T44" fmla="*/ 123 w 261"/>
                  <a:gd name="T45" fmla="*/ 324 h 408"/>
                  <a:gd name="T46" fmla="*/ 80 w 261"/>
                  <a:gd name="T47" fmla="*/ 365 h 408"/>
                  <a:gd name="T48" fmla="*/ 39 w 261"/>
                  <a:gd name="T49" fmla="*/ 408 h 408"/>
                  <a:gd name="T50" fmla="*/ 23 w 261"/>
                  <a:gd name="T51" fmla="*/ 395 h 408"/>
                  <a:gd name="T52" fmla="*/ 49 w 261"/>
                  <a:gd name="T53" fmla="*/ 368 h 408"/>
                  <a:gd name="T54" fmla="*/ 75 w 261"/>
                  <a:gd name="T55" fmla="*/ 334 h 408"/>
                  <a:gd name="T56" fmla="*/ 98 w 261"/>
                  <a:gd name="T57" fmla="*/ 312 h 408"/>
                  <a:gd name="T58" fmla="*/ 61 w 261"/>
                  <a:gd name="T59" fmla="*/ 288 h 408"/>
                  <a:gd name="T60" fmla="*/ 24 w 261"/>
                  <a:gd name="T61" fmla="*/ 261 h 408"/>
                  <a:gd name="T62" fmla="*/ 0 w 261"/>
                  <a:gd name="T63" fmla="*/ 233 h 408"/>
                  <a:gd name="T64" fmla="*/ 3 w 261"/>
                  <a:gd name="T65" fmla="*/ 219 h 408"/>
                  <a:gd name="T66" fmla="*/ 33 w 261"/>
                  <a:gd name="T67" fmla="*/ 243 h 408"/>
                  <a:gd name="T68" fmla="*/ 64 w 261"/>
                  <a:gd name="T69" fmla="*/ 265 h 408"/>
                  <a:gd name="T70" fmla="*/ 110 w 261"/>
                  <a:gd name="T71" fmla="*/ 288 h 408"/>
                  <a:gd name="T72" fmla="*/ 136 w 261"/>
                  <a:gd name="T73" fmla="*/ 253 h 408"/>
                  <a:gd name="T74" fmla="*/ 153 w 261"/>
                  <a:gd name="T75" fmla="*/ 212 h 408"/>
                  <a:gd name="T76" fmla="*/ 171 w 261"/>
                  <a:gd name="T77" fmla="*/ 169 h 408"/>
                  <a:gd name="T78" fmla="*/ 179 w 261"/>
                  <a:gd name="T79" fmla="*/ 126 h 408"/>
                  <a:gd name="T80" fmla="*/ 89 w 261"/>
                  <a:gd name="T81" fmla="*/ 100 h 408"/>
                  <a:gd name="T82" fmla="*/ 98 w 261"/>
                  <a:gd name="T83" fmla="*/ 82 h 4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1"/>
                  <a:gd name="T127" fmla="*/ 0 h 408"/>
                  <a:gd name="T128" fmla="*/ 261 w 261"/>
                  <a:gd name="T129" fmla="*/ 408 h 4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1" h="408">
                    <a:moveTo>
                      <a:pt x="98" y="82"/>
                    </a:moveTo>
                    <a:lnTo>
                      <a:pt x="153" y="95"/>
                    </a:lnTo>
                    <a:lnTo>
                      <a:pt x="194" y="107"/>
                    </a:lnTo>
                    <a:lnTo>
                      <a:pt x="215" y="62"/>
                    </a:lnTo>
                    <a:lnTo>
                      <a:pt x="217" y="29"/>
                    </a:lnTo>
                    <a:lnTo>
                      <a:pt x="214" y="0"/>
                    </a:lnTo>
                    <a:lnTo>
                      <a:pt x="235" y="3"/>
                    </a:lnTo>
                    <a:lnTo>
                      <a:pt x="242" y="41"/>
                    </a:lnTo>
                    <a:lnTo>
                      <a:pt x="232" y="82"/>
                    </a:lnTo>
                    <a:lnTo>
                      <a:pt x="209" y="120"/>
                    </a:lnTo>
                    <a:lnTo>
                      <a:pt x="238" y="146"/>
                    </a:lnTo>
                    <a:lnTo>
                      <a:pt x="261" y="171"/>
                    </a:lnTo>
                    <a:lnTo>
                      <a:pt x="248" y="181"/>
                    </a:lnTo>
                    <a:lnTo>
                      <a:pt x="220" y="159"/>
                    </a:lnTo>
                    <a:lnTo>
                      <a:pt x="206" y="146"/>
                    </a:lnTo>
                    <a:lnTo>
                      <a:pt x="199" y="196"/>
                    </a:lnTo>
                    <a:lnTo>
                      <a:pt x="171" y="248"/>
                    </a:lnTo>
                    <a:lnTo>
                      <a:pt x="135" y="304"/>
                    </a:lnTo>
                    <a:lnTo>
                      <a:pt x="161" y="326"/>
                    </a:lnTo>
                    <a:lnTo>
                      <a:pt x="189" y="368"/>
                    </a:lnTo>
                    <a:lnTo>
                      <a:pt x="179" y="387"/>
                    </a:lnTo>
                    <a:lnTo>
                      <a:pt x="156" y="357"/>
                    </a:lnTo>
                    <a:lnTo>
                      <a:pt x="123" y="324"/>
                    </a:lnTo>
                    <a:lnTo>
                      <a:pt x="80" y="365"/>
                    </a:lnTo>
                    <a:lnTo>
                      <a:pt x="39" y="408"/>
                    </a:lnTo>
                    <a:lnTo>
                      <a:pt x="23" y="395"/>
                    </a:lnTo>
                    <a:lnTo>
                      <a:pt x="49" y="368"/>
                    </a:lnTo>
                    <a:lnTo>
                      <a:pt x="75" y="334"/>
                    </a:lnTo>
                    <a:lnTo>
                      <a:pt x="98" y="312"/>
                    </a:lnTo>
                    <a:lnTo>
                      <a:pt x="61" y="288"/>
                    </a:lnTo>
                    <a:lnTo>
                      <a:pt x="24" y="261"/>
                    </a:lnTo>
                    <a:lnTo>
                      <a:pt x="0" y="233"/>
                    </a:lnTo>
                    <a:lnTo>
                      <a:pt x="3" y="219"/>
                    </a:lnTo>
                    <a:lnTo>
                      <a:pt x="33" y="243"/>
                    </a:lnTo>
                    <a:lnTo>
                      <a:pt x="64" y="265"/>
                    </a:lnTo>
                    <a:lnTo>
                      <a:pt x="110" y="288"/>
                    </a:lnTo>
                    <a:lnTo>
                      <a:pt x="136" y="253"/>
                    </a:lnTo>
                    <a:lnTo>
                      <a:pt x="153" y="212"/>
                    </a:lnTo>
                    <a:lnTo>
                      <a:pt x="171" y="169"/>
                    </a:lnTo>
                    <a:lnTo>
                      <a:pt x="179" y="126"/>
                    </a:lnTo>
                    <a:lnTo>
                      <a:pt x="89" y="100"/>
                    </a:lnTo>
                    <a:lnTo>
                      <a:pt x="98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58436" name="Line 41">
              <a:extLst>
                <a:ext uri="{FF2B5EF4-FFF2-40B4-BE49-F238E27FC236}">
                  <a16:creationId xmlns:a16="http://schemas.microsoft.com/office/drawing/2014/main" id="{F6C0A246-D4CB-42FA-BEB1-84DE2656D75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3303328" flipH="1" flipV="1">
              <a:off x="2000" y="1840"/>
              <a:ext cx="467" cy="1780"/>
            </a:xfrm>
            <a:prstGeom prst="line">
              <a:avLst/>
            </a:prstGeom>
            <a:noFill/>
            <a:ln w="31750">
              <a:solidFill>
                <a:srgbClr val="8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8" name="Group 42">
            <a:extLst>
              <a:ext uri="{FF2B5EF4-FFF2-40B4-BE49-F238E27FC236}">
                <a16:creationId xmlns:a16="http://schemas.microsoft.com/office/drawing/2014/main" id="{19EE1F14-E77C-417A-B64F-8986951B655D}"/>
              </a:ext>
            </a:extLst>
          </p:cNvPr>
          <p:cNvGrpSpPr>
            <a:grpSpLocks/>
          </p:cNvGrpSpPr>
          <p:nvPr/>
        </p:nvGrpSpPr>
        <p:grpSpPr bwMode="auto">
          <a:xfrm>
            <a:off x="989013" y="5257800"/>
            <a:ext cx="4716462" cy="1339850"/>
            <a:chOff x="623" y="3312"/>
            <a:chExt cx="2971" cy="844"/>
          </a:xfrm>
        </p:grpSpPr>
        <p:grpSp>
          <p:nvGrpSpPr>
            <p:cNvPr id="58424" name="Group 43">
              <a:extLst>
                <a:ext uri="{FF2B5EF4-FFF2-40B4-BE49-F238E27FC236}">
                  <a16:creationId xmlns:a16="http://schemas.microsoft.com/office/drawing/2014/main" id="{1426CCA3-02E8-4C27-ABA2-CD03FED597D5}"/>
                </a:ext>
              </a:extLst>
            </p:cNvPr>
            <p:cNvGrpSpPr>
              <a:grpSpLocks/>
            </p:cNvGrpSpPr>
            <p:nvPr/>
          </p:nvGrpSpPr>
          <p:grpSpPr bwMode="auto">
            <a:xfrm rot="5981775">
              <a:off x="2438" y="2836"/>
              <a:ext cx="680" cy="1632"/>
              <a:chOff x="1065" y="1024"/>
              <a:chExt cx="487" cy="1346"/>
            </a:xfrm>
          </p:grpSpPr>
          <p:sp>
            <p:nvSpPr>
              <p:cNvPr id="58426" name="Freeform 44">
                <a:extLst>
                  <a:ext uri="{FF2B5EF4-FFF2-40B4-BE49-F238E27FC236}">
                    <a16:creationId xmlns:a16="http://schemas.microsoft.com/office/drawing/2014/main" id="{77F9FEAF-BD00-49CC-98E5-EB92BF1291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1264"/>
                <a:ext cx="168" cy="235"/>
              </a:xfrm>
              <a:custGeom>
                <a:avLst/>
                <a:gdLst>
                  <a:gd name="T0" fmla="*/ 92 w 290"/>
                  <a:gd name="T1" fmla="*/ 87 h 354"/>
                  <a:gd name="T2" fmla="*/ 122 w 290"/>
                  <a:gd name="T3" fmla="*/ 72 h 354"/>
                  <a:gd name="T4" fmla="*/ 155 w 290"/>
                  <a:gd name="T5" fmla="*/ 63 h 354"/>
                  <a:gd name="T6" fmla="*/ 187 w 290"/>
                  <a:gd name="T7" fmla="*/ 63 h 354"/>
                  <a:gd name="T8" fmla="*/ 230 w 290"/>
                  <a:gd name="T9" fmla="*/ 71 h 354"/>
                  <a:gd name="T10" fmla="*/ 263 w 290"/>
                  <a:gd name="T11" fmla="*/ 89 h 354"/>
                  <a:gd name="T12" fmla="*/ 280 w 290"/>
                  <a:gd name="T13" fmla="*/ 115 h 354"/>
                  <a:gd name="T14" fmla="*/ 290 w 290"/>
                  <a:gd name="T15" fmla="*/ 148 h 354"/>
                  <a:gd name="T16" fmla="*/ 285 w 290"/>
                  <a:gd name="T17" fmla="*/ 186 h 354"/>
                  <a:gd name="T18" fmla="*/ 267 w 290"/>
                  <a:gd name="T19" fmla="*/ 232 h 354"/>
                  <a:gd name="T20" fmla="*/ 235 w 290"/>
                  <a:gd name="T21" fmla="*/ 275 h 354"/>
                  <a:gd name="T22" fmla="*/ 199 w 290"/>
                  <a:gd name="T23" fmla="*/ 308 h 354"/>
                  <a:gd name="T24" fmla="*/ 156 w 290"/>
                  <a:gd name="T25" fmla="*/ 333 h 354"/>
                  <a:gd name="T26" fmla="*/ 123 w 290"/>
                  <a:gd name="T27" fmla="*/ 346 h 354"/>
                  <a:gd name="T28" fmla="*/ 74 w 290"/>
                  <a:gd name="T29" fmla="*/ 354 h 354"/>
                  <a:gd name="T30" fmla="*/ 38 w 290"/>
                  <a:gd name="T31" fmla="*/ 349 h 354"/>
                  <a:gd name="T32" fmla="*/ 11 w 290"/>
                  <a:gd name="T33" fmla="*/ 329 h 354"/>
                  <a:gd name="T34" fmla="*/ 0 w 290"/>
                  <a:gd name="T35" fmla="*/ 298 h 354"/>
                  <a:gd name="T36" fmla="*/ 1 w 290"/>
                  <a:gd name="T37" fmla="*/ 260 h 354"/>
                  <a:gd name="T38" fmla="*/ 16 w 290"/>
                  <a:gd name="T39" fmla="*/ 211 h 354"/>
                  <a:gd name="T40" fmla="*/ 41 w 290"/>
                  <a:gd name="T41" fmla="*/ 170 h 354"/>
                  <a:gd name="T42" fmla="*/ 66 w 290"/>
                  <a:gd name="T43" fmla="*/ 124 h 354"/>
                  <a:gd name="T44" fmla="*/ 36 w 290"/>
                  <a:gd name="T45" fmla="*/ 72 h 354"/>
                  <a:gd name="T46" fmla="*/ 11 w 290"/>
                  <a:gd name="T47" fmla="*/ 49 h 354"/>
                  <a:gd name="T48" fmla="*/ 6 w 290"/>
                  <a:gd name="T49" fmla="*/ 41 h 354"/>
                  <a:gd name="T50" fmla="*/ 1 w 290"/>
                  <a:gd name="T51" fmla="*/ 35 h 354"/>
                  <a:gd name="T52" fmla="*/ 1 w 290"/>
                  <a:gd name="T53" fmla="*/ 28 h 354"/>
                  <a:gd name="T54" fmla="*/ 1 w 290"/>
                  <a:gd name="T55" fmla="*/ 20 h 354"/>
                  <a:gd name="T56" fmla="*/ 1 w 290"/>
                  <a:gd name="T57" fmla="*/ 13 h 354"/>
                  <a:gd name="T58" fmla="*/ 10 w 290"/>
                  <a:gd name="T59" fmla="*/ 8 h 354"/>
                  <a:gd name="T60" fmla="*/ 16 w 290"/>
                  <a:gd name="T61" fmla="*/ 3 h 354"/>
                  <a:gd name="T62" fmla="*/ 23 w 290"/>
                  <a:gd name="T63" fmla="*/ 3 h 354"/>
                  <a:gd name="T64" fmla="*/ 31 w 290"/>
                  <a:gd name="T65" fmla="*/ 0 h 354"/>
                  <a:gd name="T66" fmla="*/ 38 w 290"/>
                  <a:gd name="T67" fmla="*/ 0 h 354"/>
                  <a:gd name="T68" fmla="*/ 44 w 290"/>
                  <a:gd name="T69" fmla="*/ 0 h 354"/>
                  <a:gd name="T70" fmla="*/ 52 w 290"/>
                  <a:gd name="T71" fmla="*/ 3 h 354"/>
                  <a:gd name="T72" fmla="*/ 54 w 290"/>
                  <a:gd name="T73" fmla="*/ 12 h 354"/>
                  <a:gd name="T74" fmla="*/ 74 w 290"/>
                  <a:gd name="T75" fmla="*/ 51 h 354"/>
                  <a:gd name="T76" fmla="*/ 92 w 290"/>
                  <a:gd name="T77" fmla="*/ 87 h 35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0"/>
                  <a:gd name="T118" fmla="*/ 0 h 354"/>
                  <a:gd name="T119" fmla="*/ 290 w 290"/>
                  <a:gd name="T120" fmla="*/ 354 h 35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0" h="354">
                    <a:moveTo>
                      <a:pt x="92" y="87"/>
                    </a:moveTo>
                    <a:lnTo>
                      <a:pt x="122" y="72"/>
                    </a:lnTo>
                    <a:lnTo>
                      <a:pt x="155" y="63"/>
                    </a:lnTo>
                    <a:lnTo>
                      <a:pt x="187" y="63"/>
                    </a:lnTo>
                    <a:lnTo>
                      <a:pt x="230" y="71"/>
                    </a:lnTo>
                    <a:lnTo>
                      <a:pt x="263" y="89"/>
                    </a:lnTo>
                    <a:lnTo>
                      <a:pt x="280" y="115"/>
                    </a:lnTo>
                    <a:lnTo>
                      <a:pt x="290" y="148"/>
                    </a:lnTo>
                    <a:lnTo>
                      <a:pt x="285" y="186"/>
                    </a:lnTo>
                    <a:lnTo>
                      <a:pt x="267" y="232"/>
                    </a:lnTo>
                    <a:lnTo>
                      <a:pt x="235" y="275"/>
                    </a:lnTo>
                    <a:lnTo>
                      <a:pt x="199" y="308"/>
                    </a:lnTo>
                    <a:lnTo>
                      <a:pt x="156" y="333"/>
                    </a:lnTo>
                    <a:lnTo>
                      <a:pt x="123" y="346"/>
                    </a:lnTo>
                    <a:lnTo>
                      <a:pt x="74" y="354"/>
                    </a:lnTo>
                    <a:lnTo>
                      <a:pt x="38" y="349"/>
                    </a:lnTo>
                    <a:lnTo>
                      <a:pt x="11" y="329"/>
                    </a:lnTo>
                    <a:lnTo>
                      <a:pt x="0" y="298"/>
                    </a:lnTo>
                    <a:lnTo>
                      <a:pt x="1" y="260"/>
                    </a:lnTo>
                    <a:lnTo>
                      <a:pt x="16" y="211"/>
                    </a:lnTo>
                    <a:lnTo>
                      <a:pt x="41" y="170"/>
                    </a:lnTo>
                    <a:lnTo>
                      <a:pt x="66" y="124"/>
                    </a:lnTo>
                    <a:lnTo>
                      <a:pt x="36" y="72"/>
                    </a:lnTo>
                    <a:lnTo>
                      <a:pt x="11" y="49"/>
                    </a:lnTo>
                    <a:lnTo>
                      <a:pt x="6" y="41"/>
                    </a:lnTo>
                    <a:lnTo>
                      <a:pt x="1" y="35"/>
                    </a:lnTo>
                    <a:lnTo>
                      <a:pt x="1" y="28"/>
                    </a:lnTo>
                    <a:lnTo>
                      <a:pt x="1" y="20"/>
                    </a:lnTo>
                    <a:lnTo>
                      <a:pt x="1" y="13"/>
                    </a:lnTo>
                    <a:lnTo>
                      <a:pt x="10" y="8"/>
                    </a:lnTo>
                    <a:lnTo>
                      <a:pt x="16" y="3"/>
                    </a:lnTo>
                    <a:lnTo>
                      <a:pt x="23" y="3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44" y="0"/>
                    </a:lnTo>
                    <a:lnTo>
                      <a:pt x="52" y="3"/>
                    </a:lnTo>
                    <a:lnTo>
                      <a:pt x="54" y="12"/>
                    </a:lnTo>
                    <a:lnTo>
                      <a:pt x="74" y="51"/>
                    </a:lnTo>
                    <a:lnTo>
                      <a:pt x="92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27" name="Freeform 45">
                <a:extLst>
                  <a:ext uri="{FF2B5EF4-FFF2-40B4-BE49-F238E27FC236}">
                    <a16:creationId xmlns:a16="http://schemas.microsoft.com/office/drawing/2014/main" id="{B6445EE3-1249-4AAF-B3B9-4B3758C0E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4" y="1298"/>
                <a:ext cx="239" cy="346"/>
              </a:xfrm>
              <a:custGeom>
                <a:avLst/>
                <a:gdLst>
                  <a:gd name="T0" fmla="*/ 363 w 412"/>
                  <a:gd name="T1" fmla="*/ 380 h 520"/>
                  <a:gd name="T2" fmla="*/ 412 w 412"/>
                  <a:gd name="T3" fmla="*/ 417 h 520"/>
                  <a:gd name="T4" fmla="*/ 402 w 412"/>
                  <a:gd name="T5" fmla="*/ 458 h 520"/>
                  <a:gd name="T6" fmla="*/ 284 w 412"/>
                  <a:gd name="T7" fmla="*/ 520 h 520"/>
                  <a:gd name="T8" fmla="*/ 173 w 412"/>
                  <a:gd name="T9" fmla="*/ 497 h 520"/>
                  <a:gd name="T10" fmla="*/ 152 w 412"/>
                  <a:gd name="T11" fmla="*/ 366 h 520"/>
                  <a:gd name="T12" fmla="*/ 124 w 412"/>
                  <a:gd name="T13" fmla="*/ 209 h 520"/>
                  <a:gd name="T14" fmla="*/ 93 w 412"/>
                  <a:gd name="T15" fmla="*/ 178 h 520"/>
                  <a:gd name="T16" fmla="*/ 79 w 412"/>
                  <a:gd name="T17" fmla="*/ 181 h 520"/>
                  <a:gd name="T18" fmla="*/ 71 w 412"/>
                  <a:gd name="T19" fmla="*/ 194 h 520"/>
                  <a:gd name="T20" fmla="*/ 70 w 412"/>
                  <a:gd name="T21" fmla="*/ 209 h 520"/>
                  <a:gd name="T22" fmla="*/ 70 w 412"/>
                  <a:gd name="T23" fmla="*/ 224 h 520"/>
                  <a:gd name="T24" fmla="*/ 65 w 412"/>
                  <a:gd name="T25" fmla="*/ 237 h 520"/>
                  <a:gd name="T26" fmla="*/ 50 w 412"/>
                  <a:gd name="T27" fmla="*/ 247 h 520"/>
                  <a:gd name="T28" fmla="*/ 37 w 412"/>
                  <a:gd name="T29" fmla="*/ 245 h 520"/>
                  <a:gd name="T30" fmla="*/ 27 w 412"/>
                  <a:gd name="T31" fmla="*/ 236 h 520"/>
                  <a:gd name="T32" fmla="*/ 27 w 412"/>
                  <a:gd name="T33" fmla="*/ 221 h 520"/>
                  <a:gd name="T34" fmla="*/ 27 w 412"/>
                  <a:gd name="T35" fmla="*/ 204 h 520"/>
                  <a:gd name="T36" fmla="*/ 27 w 412"/>
                  <a:gd name="T37" fmla="*/ 189 h 520"/>
                  <a:gd name="T38" fmla="*/ 42 w 412"/>
                  <a:gd name="T39" fmla="*/ 176 h 520"/>
                  <a:gd name="T40" fmla="*/ 50 w 412"/>
                  <a:gd name="T41" fmla="*/ 161 h 520"/>
                  <a:gd name="T42" fmla="*/ 63 w 412"/>
                  <a:gd name="T43" fmla="*/ 147 h 520"/>
                  <a:gd name="T44" fmla="*/ 63 w 412"/>
                  <a:gd name="T45" fmla="*/ 133 h 520"/>
                  <a:gd name="T46" fmla="*/ 50 w 412"/>
                  <a:gd name="T47" fmla="*/ 124 h 520"/>
                  <a:gd name="T48" fmla="*/ 37 w 412"/>
                  <a:gd name="T49" fmla="*/ 122 h 520"/>
                  <a:gd name="T50" fmla="*/ 20 w 412"/>
                  <a:gd name="T51" fmla="*/ 119 h 520"/>
                  <a:gd name="T52" fmla="*/ 2 w 412"/>
                  <a:gd name="T53" fmla="*/ 109 h 520"/>
                  <a:gd name="T54" fmla="*/ 0 w 412"/>
                  <a:gd name="T55" fmla="*/ 92 h 520"/>
                  <a:gd name="T56" fmla="*/ 10 w 412"/>
                  <a:gd name="T57" fmla="*/ 81 h 520"/>
                  <a:gd name="T58" fmla="*/ 23 w 412"/>
                  <a:gd name="T59" fmla="*/ 79 h 520"/>
                  <a:gd name="T60" fmla="*/ 42 w 412"/>
                  <a:gd name="T61" fmla="*/ 81 h 520"/>
                  <a:gd name="T62" fmla="*/ 55 w 412"/>
                  <a:gd name="T63" fmla="*/ 86 h 520"/>
                  <a:gd name="T64" fmla="*/ 48 w 412"/>
                  <a:gd name="T65" fmla="*/ 74 h 520"/>
                  <a:gd name="T66" fmla="*/ 37 w 412"/>
                  <a:gd name="T67" fmla="*/ 63 h 520"/>
                  <a:gd name="T68" fmla="*/ 23 w 412"/>
                  <a:gd name="T69" fmla="*/ 48 h 520"/>
                  <a:gd name="T70" fmla="*/ 17 w 412"/>
                  <a:gd name="T71" fmla="*/ 33 h 520"/>
                  <a:gd name="T72" fmla="*/ 12 w 412"/>
                  <a:gd name="T73" fmla="*/ 20 h 520"/>
                  <a:gd name="T74" fmla="*/ 20 w 412"/>
                  <a:gd name="T75" fmla="*/ 10 h 520"/>
                  <a:gd name="T76" fmla="*/ 33 w 412"/>
                  <a:gd name="T77" fmla="*/ 2 h 520"/>
                  <a:gd name="T78" fmla="*/ 48 w 412"/>
                  <a:gd name="T79" fmla="*/ 2 h 520"/>
                  <a:gd name="T80" fmla="*/ 60 w 412"/>
                  <a:gd name="T81" fmla="*/ 12 h 520"/>
                  <a:gd name="T82" fmla="*/ 75 w 412"/>
                  <a:gd name="T83" fmla="*/ 23 h 520"/>
                  <a:gd name="T84" fmla="*/ 86 w 412"/>
                  <a:gd name="T85" fmla="*/ 38 h 520"/>
                  <a:gd name="T86" fmla="*/ 93 w 412"/>
                  <a:gd name="T87" fmla="*/ 53 h 520"/>
                  <a:gd name="T88" fmla="*/ 98 w 412"/>
                  <a:gd name="T89" fmla="*/ 66 h 520"/>
                  <a:gd name="T90" fmla="*/ 102 w 412"/>
                  <a:gd name="T91" fmla="*/ 81 h 520"/>
                  <a:gd name="T92" fmla="*/ 127 w 412"/>
                  <a:gd name="T93" fmla="*/ 128 h 520"/>
                  <a:gd name="T94" fmla="*/ 173 w 412"/>
                  <a:gd name="T95" fmla="*/ 232 h 520"/>
                  <a:gd name="T96" fmla="*/ 193 w 412"/>
                  <a:gd name="T97" fmla="*/ 359 h 520"/>
                  <a:gd name="T98" fmla="*/ 218 w 412"/>
                  <a:gd name="T99" fmla="*/ 446 h 520"/>
                  <a:gd name="T100" fmla="*/ 261 w 412"/>
                  <a:gd name="T101" fmla="*/ 450 h 520"/>
                  <a:gd name="T102" fmla="*/ 317 w 412"/>
                  <a:gd name="T103" fmla="*/ 403 h 52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2"/>
                  <a:gd name="T157" fmla="*/ 0 h 520"/>
                  <a:gd name="T158" fmla="*/ 412 w 412"/>
                  <a:gd name="T159" fmla="*/ 520 h 52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2" h="520">
                    <a:moveTo>
                      <a:pt x="317" y="403"/>
                    </a:moveTo>
                    <a:lnTo>
                      <a:pt x="363" y="380"/>
                    </a:lnTo>
                    <a:lnTo>
                      <a:pt x="396" y="385"/>
                    </a:lnTo>
                    <a:lnTo>
                      <a:pt x="412" y="417"/>
                    </a:lnTo>
                    <a:lnTo>
                      <a:pt x="405" y="451"/>
                    </a:lnTo>
                    <a:lnTo>
                      <a:pt x="402" y="458"/>
                    </a:lnTo>
                    <a:lnTo>
                      <a:pt x="369" y="492"/>
                    </a:lnTo>
                    <a:lnTo>
                      <a:pt x="284" y="520"/>
                    </a:lnTo>
                    <a:lnTo>
                      <a:pt x="214" y="519"/>
                    </a:lnTo>
                    <a:lnTo>
                      <a:pt x="173" y="497"/>
                    </a:lnTo>
                    <a:lnTo>
                      <a:pt x="157" y="455"/>
                    </a:lnTo>
                    <a:lnTo>
                      <a:pt x="152" y="366"/>
                    </a:lnTo>
                    <a:lnTo>
                      <a:pt x="145" y="283"/>
                    </a:lnTo>
                    <a:lnTo>
                      <a:pt x="124" y="209"/>
                    </a:lnTo>
                    <a:lnTo>
                      <a:pt x="101" y="178"/>
                    </a:lnTo>
                    <a:lnTo>
                      <a:pt x="93" y="178"/>
                    </a:lnTo>
                    <a:lnTo>
                      <a:pt x="86" y="181"/>
                    </a:lnTo>
                    <a:lnTo>
                      <a:pt x="79" y="181"/>
                    </a:lnTo>
                    <a:lnTo>
                      <a:pt x="75" y="188"/>
                    </a:lnTo>
                    <a:lnTo>
                      <a:pt x="71" y="194"/>
                    </a:lnTo>
                    <a:lnTo>
                      <a:pt x="70" y="203"/>
                    </a:lnTo>
                    <a:lnTo>
                      <a:pt x="70" y="209"/>
                    </a:lnTo>
                    <a:lnTo>
                      <a:pt x="70" y="216"/>
                    </a:lnTo>
                    <a:lnTo>
                      <a:pt x="70" y="224"/>
                    </a:lnTo>
                    <a:lnTo>
                      <a:pt x="70" y="231"/>
                    </a:lnTo>
                    <a:lnTo>
                      <a:pt x="65" y="237"/>
                    </a:lnTo>
                    <a:lnTo>
                      <a:pt x="58" y="245"/>
                    </a:lnTo>
                    <a:lnTo>
                      <a:pt x="50" y="247"/>
                    </a:lnTo>
                    <a:lnTo>
                      <a:pt x="43" y="247"/>
                    </a:lnTo>
                    <a:lnTo>
                      <a:pt x="37" y="245"/>
                    </a:lnTo>
                    <a:lnTo>
                      <a:pt x="28" y="242"/>
                    </a:lnTo>
                    <a:lnTo>
                      <a:pt x="27" y="236"/>
                    </a:lnTo>
                    <a:lnTo>
                      <a:pt x="27" y="229"/>
                    </a:lnTo>
                    <a:lnTo>
                      <a:pt x="27" y="221"/>
                    </a:lnTo>
                    <a:lnTo>
                      <a:pt x="27" y="211"/>
                    </a:lnTo>
                    <a:lnTo>
                      <a:pt x="27" y="204"/>
                    </a:lnTo>
                    <a:lnTo>
                      <a:pt x="27" y="198"/>
                    </a:lnTo>
                    <a:lnTo>
                      <a:pt x="27" y="189"/>
                    </a:lnTo>
                    <a:lnTo>
                      <a:pt x="33" y="183"/>
                    </a:lnTo>
                    <a:lnTo>
                      <a:pt x="42" y="176"/>
                    </a:lnTo>
                    <a:lnTo>
                      <a:pt x="45" y="168"/>
                    </a:lnTo>
                    <a:lnTo>
                      <a:pt x="50" y="161"/>
                    </a:lnTo>
                    <a:lnTo>
                      <a:pt x="55" y="155"/>
                    </a:lnTo>
                    <a:lnTo>
                      <a:pt x="63" y="147"/>
                    </a:lnTo>
                    <a:lnTo>
                      <a:pt x="65" y="140"/>
                    </a:lnTo>
                    <a:lnTo>
                      <a:pt x="63" y="133"/>
                    </a:lnTo>
                    <a:lnTo>
                      <a:pt x="58" y="125"/>
                    </a:lnTo>
                    <a:lnTo>
                      <a:pt x="50" y="124"/>
                    </a:lnTo>
                    <a:lnTo>
                      <a:pt x="43" y="122"/>
                    </a:lnTo>
                    <a:lnTo>
                      <a:pt x="37" y="122"/>
                    </a:lnTo>
                    <a:lnTo>
                      <a:pt x="27" y="122"/>
                    </a:lnTo>
                    <a:lnTo>
                      <a:pt x="20" y="119"/>
                    </a:lnTo>
                    <a:lnTo>
                      <a:pt x="12" y="114"/>
                    </a:lnTo>
                    <a:lnTo>
                      <a:pt x="2" y="109"/>
                    </a:lnTo>
                    <a:lnTo>
                      <a:pt x="0" y="101"/>
                    </a:lnTo>
                    <a:lnTo>
                      <a:pt x="0" y="92"/>
                    </a:lnTo>
                    <a:lnTo>
                      <a:pt x="2" y="86"/>
                    </a:lnTo>
                    <a:lnTo>
                      <a:pt x="10" y="81"/>
                    </a:lnTo>
                    <a:lnTo>
                      <a:pt x="17" y="79"/>
                    </a:lnTo>
                    <a:lnTo>
                      <a:pt x="23" y="79"/>
                    </a:lnTo>
                    <a:lnTo>
                      <a:pt x="32" y="79"/>
                    </a:lnTo>
                    <a:lnTo>
                      <a:pt x="42" y="81"/>
                    </a:lnTo>
                    <a:lnTo>
                      <a:pt x="48" y="84"/>
                    </a:lnTo>
                    <a:lnTo>
                      <a:pt x="55" y="86"/>
                    </a:lnTo>
                    <a:lnTo>
                      <a:pt x="55" y="79"/>
                    </a:lnTo>
                    <a:lnTo>
                      <a:pt x="48" y="74"/>
                    </a:lnTo>
                    <a:lnTo>
                      <a:pt x="45" y="66"/>
                    </a:lnTo>
                    <a:lnTo>
                      <a:pt x="37" y="63"/>
                    </a:lnTo>
                    <a:lnTo>
                      <a:pt x="32" y="54"/>
                    </a:lnTo>
                    <a:lnTo>
                      <a:pt x="23" y="48"/>
                    </a:lnTo>
                    <a:lnTo>
                      <a:pt x="20" y="41"/>
                    </a:lnTo>
                    <a:lnTo>
                      <a:pt x="17" y="33"/>
                    </a:lnTo>
                    <a:lnTo>
                      <a:pt x="17" y="26"/>
                    </a:lnTo>
                    <a:lnTo>
                      <a:pt x="12" y="20"/>
                    </a:lnTo>
                    <a:lnTo>
                      <a:pt x="12" y="12"/>
                    </a:lnTo>
                    <a:lnTo>
                      <a:pt x="20" y="10"/>
                    </a:lnTo>
                    <a:lnTo>
                      <a:pt x="27" y="2"/>
                    </a:lnTo>
                    <a:lnTo>
                      <a:pt x="33" y="2"/>
                    </a:lnTo>
                    <a:lnTo>
                      <a:pt x="42" y="0"/>
                    </a:lnTo>
                    <a:lnTo>
                      <a:pt x="48" y="2"/>
                    </a:lnTo>
                    <a:lnTo>
                      <a:pt x="55" y="5"/>
                    </a:lnTo>
                    <a:lnTo>
                      <a:pt x="60" y="12"/>
                    </a:lnTo>
                    <a:lnTo>
                      <a:pt x="66" y="20"/>
                    </a:lnTo>
                    <a:lnTo>
                      <a:pt x="75" y="23"/>
                    </a:lnTo>
                    <a:lnTo>
                      <a:pt x="79" y="31"/>
                    </a:lnTo>
                    <a:lnTo>
                      <a:pt x="86" y="38"/>
                    </a:lnTo>
                    <a:lnTo>
                      <a:pt x="88" y="45"/>
                    </a:lnTo>
                    <a:lnTo>
                      <a:pt x="93" y="53"/>
                    </a:lnTo>
                    <a:lnTo>
                      <a:pt x="98" y="59"/>
                    </a:lnTo>
                    <a:lnTo>
                      <a:pt x="98" y="66"/>
                    </a:lnTo>
                    <a:lnTo>
                      <a:pt x="98" y="74"/>
                    </a:lnTo>
                    <a:lnTo>
                      <a:pt x="102" y="81"/>
                    </a:lnTo>
                    <a:lnTo>
                      <a:pt x="109" y="86"/>
                    </a:lnTo>
                    <a:lnTo>
                      <a:pt x="127" y="128"/>
                    </a:lnTo>
                    <a:lnTo>
                      <a:pt x="160" y="188"/>
                    </a:lnTo>
                    <a:lnTo>
                      <a:pt x="173" y="232"/>
                    </a:lnTo>
                    <a:lnTo>
                      <a:pt x="183" y="290"/>
                    </a:lnTo>
                    <a:lnTo>
                      <a:pt x="193" y="359"/>
                    </a:lnTo>
                    <a:lnTo>
                      <a:pt x="205" y="413"/>
                    </a:lnTo>
                    <a:lnTo>
                      <a:pt x="218" y="446"/>
                    </a:lnTo>
                    <a:lnTo>
                      <a:pt x="236" y="451"/>
                    </a:lnTo>
                    <a:lnTo>
                      <a:pt x="261" y="450"/>
                    </a:lnTo>
                    <a:lnTo>
                      <a:pt x="289" y="433"/>
                    </a:lnTo>
                    <a:lnTo>
                      <a:pt x="317" y="4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28" name="Freeform 46">
                <a:extLst>
                  <a:ext uri="{FF2B5EF4-FFF2-40B4-BE49-F238E27FC236}">
                    <a16:creationId xmlns:a16="http://schemas.microsoft.com/office/drawing/2014/main" id="{CFD7D3F5-F349-4476-BEC2-D47FA031B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6" y="1024"/>
                <a:ext cx="146" cy="526"/>
              </a:xfrm>
              <a:custGeom>
                <a:avLst/>
                <a:gdLst>
                  <a:gd name="T0" fmla="*/ 162 w 251"/>
                  <a:gd name="T1" fmla="*/ 603 h 792"/>
                  <a:gd name="T2" fmla="*/ 244 w 251"/>
                  <a:gd name="T3" fmla="*/ 700 h 792"/>
                  <a:gd name="T4" fmla="*/ 246 w 251"/>
                  <a:gd name="T5" fmla="*/ 763 h 792"/>
                  <a:gd name="T6" fmla="*/ 180 w 251"/>
                  <a:gd name="T7" fmla="*/ 792 h 792"/>
                  <a:gd name="T8" fmla="*/ 137 w 251"/>
                  <a:gd name="T9" fmla="*/ 720 h 792"/>
                  <a:gd name="T10" fmla="*/ 60 w 251"/>
                  <a:gd name="T11" fmla="*/ 475 h 792"/>
                  <a:gd name="T12" fmla="*/ 47 w 251"/>
                  <a:gd name="T13" fmla="*/ 305 h 792"/>
                  <a:gd name="T14" fmla="*/ 80 w 251"/>
                  <a:gd name="T15" fmla="*/ 170 h 792"/>
                  <a:gd name="T16" fmla="*/ 84 w 251"/>
                  <a:gd name="T17" fmla="*/ 129 h 792"/>
                  <a:gd name="T18" fmla="*/ 71 w 251"/>
                  <a:gd name="T19" fmla="*/ 121 h 792"/>
                  <a:gd name="T20" fmla="*/ 55 w 251"/>
                  <a:gd name="T21" fmla="*/ 116 h 792"/>
                  <a:gd name="T22" fmla="*/ 42 w 251"/>
                  <a:gd name="T23" fmla="*/ 116 h 792"/>
                  <a:gd name="T24" fmla="*/ 22 w 251"/>
                  <a:gd name="T25" fmla="*/ 112 h 792"/>
                  <a:gd name="T26" fmla="*/ 7 w 251"/>
                  <a:gd name="T27" fmla="*/ 106 h 792"/>
                  <a:gd name="T28" fmla="*/ 0 w 251"/>
                  <a:gd name="T29" fmla="*/ 91 h 792"/>
                  <a:gd name="T30" fmla="*/ 2 w 251"/>
                  <a:gd name="T31" fmla="*/ 78 h 792"/>
                  <a:gd name="T32" fmla="*/ 17 w 251"/>
                  <a:gd name="T33" fmla="*/ 68 h 792"/>
                  <a:gd name="T34" fmla="*/ 37 w 251"/>
                  <a:gd name="T35" fmla="*/ 70 h 792"/>
                  <a:gd name="T36" fmla="*/ 55 w 251"/>
                  <a:gd name="T37" fmla="*/ 74 h 792"/>
                  <a:gd name="T38" fmla="*/ 70 w 251"/>
                  <a:gd name="T39" fmla="*/ 79 h 792"/>
                  <a:gd name="T40" fmla="*/ 75 w 251"/>
                  <a:gd name="T41" fmla="*/ 65 h 792"/>
                  <a:gd name="T42" fmla="*/ 65 w 251"/>
                  <a:gd name="T43" fmla="*/ 48 h 792"/>
                  <a:gd name="T44" fmla="*/ 63 w 251"/>
                  <a:gd name="T45" fmla="*/ 35 h 792"/>
                  <a:gd name="T46" fmla="*/ 65 w 251"/>
                  <a:gd name="T47" fmla="*/ 20 h 792"/>
                  <a:gd name="T48" fmla="*/ 75 w 251"/>
                  <a:gd name="T49" fmla="*/ 5 h 792"/>
                  <a:gd name="T50" fmla="*/ 91 w 251"/>
                  <a:gd name="T51" fmla="*/ 0 h 792"/>
                  <a:gd name="T52" fmla="*/ 106 w 251"/>
                  <a:gd name="T53" fmla="*/ 15 h 792"/>
                  <a:gd name="T54" fmla="*/ 111 w 251"/>
                  <a:gd name="T55" fmla="*/ 32 h 792"/>
                  <a:gd name="T56" fmla="*/ 111 w 251"/>
                  <a:gd name="T57" fmla="*/ 48 h 792"/>
                  <a:gd name="T58" fmla="*/ 107 w 251"/>
                  <a:gd name="T59" fmla="*/ 63 h 792"/>
                  <a:gd name="T60" fmla="*/ 122 w 251"/>
                  <a:gd name="T61" fmla="*/ 58 h 792"/>
                  <a:gd name="T62" fmla="*/ 137 w 251"/>
                  <a:gd name="T63" fmla="*/ 46 h 792"/>
                  <a:gd name="T64" fmla="*/ 150 w 251"/>
                  <a:gd name="T65" fmla="*/ 37 h 792"/>
                  <a:gd name="T66" fmla="*/ 167 w 251"/>
                  <a:gd name="T67" fmla="*/ 25 h 792"/>
                  <a:gd name="T68" fmla="*/ 183 w 251"/>
                  <a:gd name="T69" fmla="*/ 22 h 792"/>
                  <a:gd name="T70" fmla="*/ 198 w 251"/>
                  <a:gd name="T71" fmla="*/ 25 h 792"/>
                  <a:gd name="T72" fmla="*/ 213 w 251"/>
                  <a:gd name="T73" fmla="*/ 37 h 792"/>
                  <a:gd name="T74" fmla="*/ 213 w 251"/>
                  <a:gd name="T75" fmla="*/ 51 h 792"/>
                  <a:gd name="T76" fmla="*/ 208 w 251"/>
                  <a:gd name="T77" fmla="*/ 65 h 792"/>
                  <a:gd name="T78" fmla="*/ 188 w 251"/>
                  <a:gd name="T79" fmla="*/ 79 h 792"/>
                  <a:gd name="T80" fmla="*/ 172 w 251"/>
                  <a:gd name="T81" fmla="*/ 84 h 792"/>
                  <a:gd name="T82" fmla="*/ 159 w 251"/>
                  <a:gd name="T83" fmla="*/ 83 h 792"/>
                  <a:gd name="T84" fmla="*/ 144 w 251"/>
                  <a:gd name="T85" fmla="*/ 83 h 792"/>
                  <a:gd name="T86" fmla="*/ 132 w 251"/>
                  <a:gd name="T87" fmla="*/ 89 h 792"/>
                  <a:gd name="T88" fmla="*/ 107 w 251"/>
                  <a:gd name="T89" fmla="*/ 198 h 792"/>
                  <a:gd name="T90" fmla="*/ 76 w 251"/>
                  <a:gd name="T91" fmla="*/ 335 h 792"/>
                  <a:gd name="T92" fmla="*/ 96 w 251"/>
                  <a:gd name="T93" fmla="*/ 460 h 792"/>
                  <a:gd name="T94" fmla="*/ 117 w 251"/>
                  <a:gd name="T95" fmla="*/ 519 h 79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51"/>
                  <a:gd name="T145" fmla="*/ 0 h 792"/>
                  <a:gd name="T146" fmla="*/ 251 w 251"/>
                  <a:gd name="T147" fmla="*/ 792 h 79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51" h="792">
                    <a:moveTo>
                      <a:pt x="117" y="519"/>
                    </a:moveTo>
                    <a:lnTo>
                      <a:pt x="162" y="603"/>
                    </a:lnTo>
                    <a:lnTo>
                      <a:pt x="218" y="674"/>
                    </a:lnTo>
                    <a:lnTo>
                      <a:pt x="244" y="700"/>
                    </a:lnTo>
                    <a:lnTo>
                      <a:pt x="251" y="727"/>
                    </a:lnTo>
                    <a:lnTo>
                      <a:pt x="246" y="763"/>
                    </a:lnTo>
                    <a:lnTo>
                      <a:pt x="218" y="789"/>
                    </a:lnTo>
                    <a:lnTo>
                      <a:pt x="180" y="792"/>
                    </a:lnTo>
                    <a:lnTo>
                      <a:pt x="160" y="776"/>
                    </a:lnTo>
                    <a:lnTo>
                      <a:pt x="137" y="720"/>
                    </a:lnTo>
                    <a:lnTo>
                      <a:pt x="98" y="603"/>
                    </a:lnTo>
                    <a:lnTo>
                      <a:pt x="60" y="475"/>
                    </a:lnTo>
                    <a:lnTo>
                      <a:pt x="43" y="386"/>
                    </a:lnTo>
                    <a:lnTo>
                      <a:pt x="47" y="305"/>
                    </a:lnTo>
                    <a:lnTo>
                      <a:pt x="58" y="236"/>
                    </a:lnTo>
                    <a:lnTo>
                      <a:pt x="80" y="170"/>
                    </a:lnTo>
                    <a:lnTo>
                      <a:pt x="89" y="137"/>
                    </a:lnTo>
                    <a:lnTo>
                      <a:pt x="84" y="129"/>
                    </a:lnTo>
                    <a:lnTo>
                      <a:pt x="80" y="122"/>
                    </a:lnTo>
                    <a:lnTo>
                      <a:pt x="71" y="121"/>
                    </a:lnTo>
                    <a:lnTo>
                      <a:pt x="65" y="117"/>
                    </a:lnTo>
                    <a:lnTo>
                      <a:pt x="55" y="116"/>
                    </a:lnTo>
                    <a:lnTo>
                      <a:pt x="48" y="116"/>
                    </a:lnTo>
                    <a:lnTo>
                      <a:pt x="42" y="116"/>
                    </a:lnTo>
                    <a:lnTo>
                      <a:pt x="32" y="116"/>
                    </a:lnTo>
                    <a:lnTo>
                      <a:pt x="22" y="112"/>
                    </a:lnTo>
                    <a:lnTo>
                      <a:pt x="15" y="111"/>
                    </a:lnTo>
                    <a:lnTo>
                      <a:pt x="7" y="106"/>
                    </a:lnTo>
                    <a:lnTo>
                      <a:pt x="2" y="99"/>
                    </a:lnTo>
                    <a:lnTo>
                      <a:pt x="0" y="91"/>
                    </a:lnTo>
                    <a:lnTo>
                      <a:pt x="0" y="84"/>
                    </a:lnTo>
                    <a:lnTo>
                      <a:pt x="2" y="78"/>
                    </a:lnTo>
                    <a:lnTo>
                      <a:pt x="10" y="70"/>
                    </a:lnTo>
                    <a:lnTo>
                      <a:pt x="17" y="68"/>
                    </a:lnTo>
                    <a:lnTo>
                      <a:pt x="27" y="68"/>
                    </a:lnTo>
                    <a:lnTo>
                      <a:pt x="37" y="70"/>
                    </a:lnTo>
                    <a:lnTo>
                      <a:pt x="43" y="73"/>
                    </a:lnTo>
                    <a:lnTo>
                      <a:pt x="55" y="74"/>
                    </a:lnTo>
                    <a:lnTo>
                      <a:pt x="63" y="79"/>
                    </a:lnTo>
                    <a:lnTo>
                      <a:pt x="70" y="79"/>
                    </a:lnTo>
                    <a:lnTo>
                      <a:pt x="75" y="73"/>
                    </a:lnTo>
                    <a:lnTo>
                      <a:pt x="75" y="65"/>
                    </a:lnTo>
                    <a:lnTo>
                      <a:pt x="70" y="58"/>
                    </a:lnTo>
                    <a:lnTo>
                      <a:pt x="65" y="48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27"/>
                    </a:lnTo>
                    <a:lnTo>
                      <a:pt x="65" y="20"/>
                    </a:lnTo>
                    <a:lnTo>
                      <a:pt x="65" y="14"/>
                    </a:lnTo>
                    <a:lnTo>
                      <a:pt x="75" y="5"/>
                    </a:lnTo>
                    <a:lnTo>
                      <a:pt x="84" y="0"/>
                    </a:lnTo>
                    <a:lnTo>
                      <a:pt x="91" y="0"/>
                    </a:lnTo>
                    <a:lnTo>
                      <a:pt x="98" y="5"/>
                    </a:lnTo>
                    <a:lnTo>
                      <a:pt x="106" y="15"/>
                    </a:lnTo>
                    <a:lnTo>
                      <a:pt x="111" y="22"/>
                    </a:lnTo>
                    <a:lnTo>
                      <a:pt x="111" y="32"/>
                    </a:lnTo>
                    <a:lnTo>
                      <a:pt x="111" y="42"/>
                    </a:lnTo>
                    <a:lnTo>
                      <a:pt x="111" y="48"/>
                    </a:lnTo>
                    <a:lnTo>
                      <a:pt x="107" y="56"/>
                    </a:lnTo>
                    <a:lnTo>
                      <a:pt x="107" y="63"/>
                    </a:lnTo>
                    <a:lnTo>
                      <a:pt x="114" y="63"/>
                    </a:lnTo>
                    <a:lnTo>
                      <a:pt x="122" y="58"/>
                    </a:lnTo>
                    <a:lnTo>
                      <a:pt x="127" y="51"/>
                    </a:lnTo>
                    <a:lnTo>
                      <a:pt x="137" y="46"/>
                    </a:lnTo>
                    <a:lnTo>
                      <a:pt x="144" y="42"/>
                    </a:lnTo>
                    <a:lnTo>
                      <a:pt x="150" y="37"/>
                    </a:lnTo>
                    <a:lnTo>
                      <a:pt x="160" y="30"/>
                    </a:lnTo>
                    <a:lnTo>
                      <a:pt x="167" y="25"/>
                    </a:lnTo>
                    <a:lnTo>
                      <a:pt x="175" y="25"/>
                    </a:lnTo>
                    <a:lnTo>
                      <a:pt x="183" y="22"/>
                    </a:lnTo>
                    <a:lnTo>
                      <a:pt x="191" y="22"/>
                    </a:lnTo>
                    <a:lnTo>
                      <a:pt x="198" y="25"/>
                    </a:lnTo>
                    <a:lnTo>
                      <a:pt x="205" y="27"/>
                    </a:lnTo>
                    <a:lnTo>
                      <a:pt x="213" y="37"/>
                    </a:lnTo>
                    <a:lnTo>
                      <a:pt x="213" y="43"/>
                    </a:lnTo>
                    <a:lnTo>
                      <a:pt x="213" y="51"/>
                    </a:lnTo>
                    <a:lnTo>
                      <a:pt x="213" y="58"/>
                    </a:lnTo>
                    <a:lnTo>
                      <a:pt x="208" y="65"/>
                    </a:lnTo>
                    <a:lnTo>
                      <a:pt x="198" y="73"/>
                    </a:lnTo>
                    <a:lnTo>
                      <a:pt x="188" y="79"/>
                    </a:lnTo>
                    <a:lnTo>
                      <a:pt x="182" y="83"/>
                    </a:lnTo>
                    <a:lnTo>
                      <a:pt x="172" y="84"/>
                    </a:lnTo>
                    <a:lnTo>
                      <a:pt x="165" y="84"/>
                    </a:lnTo>
                    <a:lnTo>
                      <a:pt x="159" y="83"/>
                    </a:lnTo>
                    <a:lnTo>
                      <a:pt x="150" y="83"/>
                    </a:lnTo>
                    <a:lnTo>
                      <a:pt x="144" y="83"/>
                    </a:lnTo>
                    <a:lnTo>
                      <a:pt x="137" y="83"/>
                    </a:lnTo>
                    <a:lnTo>
                      <a:pt x="132" y="89"/>
                    </a:lnTo>
                    <a:lnTo>
                      <a:pt x="124" y="126"/>
                    </a:lnTo>
                    <a:lnTo>
                      <a:pt x="107" y="198"/>
                    </a:lnTo>
                    <a:lnTo>
                      <a:pt x="89" y="265"/>
                    </a:lnTo>
                    <a:lnTo>
                      <a:pt x="76" y="335"/>
                    </a:lnTo>
                    <a:lnTo>
                      <a:pt x="76" y="396"/>
                    </a:lnTo>
                    <a:lnTo>
                      <a:pt x="96" y="460"/>
                    </a:lnTo>
                    <a:lnTo>
                      <a:pt x="112" y="508"/>
                    </a:lnTo>
                    <a:lnTo>
                      <a:pt x="117" y="5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29" name="Freeform 47">
                <a:extLst>
                  <a:ext uri="{FF2B5EF4-FFF2-40B4-BE49-F238E27FC236}">
                    <a16:creationId xmlns:a16="http://schemas.microsoft.com/office/drawing/2014/main" id="{61C90E77-0385-44EF-AE14-48B729B04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1" y="1519"/>
                <a:ext cx="192" cy="453"/>
              </a:xfrm>
              <a:custGeom>
                <a:avLst/>
                <a:gdLst>
                  <a:gd name="T0" fmla="*/ 119 w 330"/>
                  <a:gd name="T1" fmla="*/ 74 h 681"/>
                  <a:gd name="T2" fmla="*/ 143 w 330"/>
                  <a:gd name="T3" fmla="*/ 36 h 681"/>
                  <a:gd name="T4" fmla="*/ 176 w 330"/>
                  <a:gd name="T5" fmla="*/ 10 h 681"/>
                  <a:gd name="T6" fmla="*/ 218 w 330"/>
                  <a:gd name="T7" fmla="*/ 0 h 681"/>
                  <a:gd name="T8" fmla="*/ 262 w 330"/>
                  <a:gd name="T9" fmla="*/ 0 h 681"/>
                  <a:gd name="T10" fmla="*/ 287 w 330"/>
                  <a:gd name="T11" fmla="*/ 10 h 681"/>
                  <a:gd name="T12" fmla="*/ 306 w 330"/>
                  <a:gd name="T13" fmla="*/ 31 h 681"/>
                  <a:gd name="T14" fmla="*/ 325 w 330"/>
                  <a:gd name="T15" fmla="*/ 59 h 681"/>
                  <a:gd name="T16" fmla="*/ 330 w 330"/>
                  <a:gd name="T17" fmla="*/ 100 h 681"/>
                  <a:gd name="T18" fmla="*/ 328 w 330"/>
                  <a:gd name="T19" fmla="*/ 159 h 681"/>
                  <a:gd name="T20" fmla="*/ 310 w 330"/>
                  <a:gd name="T21" fmla="*/ 204 h 681"/>
                  <a:gd name="T22" fmla="*/ 287 w 330"/>
                  <a:gd name="T23" fmla="*/ 253 h 681"/>
                  <a:gd name="T24" fmla="*/ 254 w 330"/>
                  <a:gd name="T25" fmla="*/ 316 h 681"/>
                  <a:gd name="T26" fmla="*/ 234 w 330"/>
                  <a:gd name="T27" fmla="*/ 370 h 681"/>
                  <a:gd name="T28" fmla="*/ 229 w 330"/>
                  <a:gd name="T29" fmla="*/ 413 h 681"/>
                  <a:gd name="T30" fmla="*/ 244 w 330"/>
                  <a:gd name="T31" fmla="*/ 457 h 681"/>
                  <a:gd name="T32" fmla="*/ 260 w 330"/>
                  <a:gd name="T33" fmla="*/ 500 h 681"/>
                  <a:gd name="T34" fmla="*/ 267 w 330"/>
                  <a:gd name="T35" fmla="*/ 543 h 681"/>
                  <a:gd name="T36" fmla="*/ 262 w 330"/>
                  <a:gd name="T37" fmla="*/ 586 h 681"/>
                  <a:gd name="T38" fmla="*/ 249 w 330"/>
                  <a:gd name="T39" fmla="*/ 619 h 681"/>
                  <a:gd name="T40" fmla="*/ 229 w 330"/>
                  <a:gd name="T41" fmla="*/ 645 h 681"/>
                  <a:gd name="T42" fmla="*/ 201 w 330"/>
                  <a:gd name="T43" fmla="*/ 670 h 681"/>
                  <a:gd name="T44" fmla="*/ 163 w 330"/>
                  <a:gd name="T45" fmla="*/ 681 h 681"/>
                  <a:gd name="T46" fmla="*/ 117 w 330"/>
                  <a:gd name="T47" fmla="*/ 680 h 681"/>
                  <a:gd name="T48" fmla="*/ 76 w 330"/>
                  <a:gd name="T49" fmla="*/ 672 h 681"/>
                  <a:gd name="T50" fmla="*/ 48 w 330"/>
                  <a:gd name="T51" fmla="*/ 655 h 681"/>
                  <a:gd name="T52" fmla="*/ 27 w 330"/>
                  <a:gd name="T53" fmla="*/ 627 h 681"/>
                  <a:gd name="T54" fmla="*/ 2 w 330"/>
                  <a:gd name="T55" fmla="*/ 560 h 681"/>
                  <a:gd name="T56" fmla="*/ 0 w 330"/>
                  <a:gd name="T57" fmla="*/ 492 h 681"/>
                  <a:gd name="T58" fmla="*/ 0 w 330"/>
                  <a:gd name="T59" fmla="*/ 418 h 681"/>
                  <a:gd name="T60" fmla="*/ 5 w 330"/>
                  <a:gd name="T61" fmla="*/ 344 h 681"/>
                  <a:gd name="T62" fmla="*/ 23 w 330"/>
                  <a:gd name="T63" fmla="*/ 270 h 681"/>
                  <a:gd name="T64" fmla="*/ 53 w 330"/>
                  <a:gd name="T65" fmla="*/ 209 h 681"/>
                  <a:gd name="T66" fmla="*/ 81 w 330"/>
                  <a:gd name="T67" fmla="*/ 151 h 681"/>
                  <a:gd name="T68" fmla="*/ 107 w 330"/>
                  <a:gd name="T69" fmla="*/ 97 h 681"/>
                  <a:gd name="T70" fmla="*/ 132 w 330"/>
                  <a:gd name="T71" fmla="*/ 52 h 681"/>
                  <a:gd name="T72" fmla="*/ 119 w 330"/>
                  <a:gd name="T73" fmla="*/ 74 h 68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30"/>
                  <a:gd name="T112" fmla="*/ 0 h 681"/>
                  <a:gd name="T113" fmla="*/ 330 w 330"/>
                  <a:gd name="T114" fmla="*/ 681 h 68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30" h="681">
                    <a:moveTo>
                      <a:pt x="119" y="74"/>
                    </a:moveTo>
                    <a:lnTo>
                      <a:pt x="143" y="36"/>
                    </a:lnTo>
                    <a:lnTo>
                      <a:pt x="176" y="10"/>
                    </a:lnTo>
                    <a:lnTo>
                      <a:pt x="218" y="0"/>
                    </a:lnTo>
                    <a:lnTo>
                      <a:pt x="262" y="0"/>
                    </a:lnTo>
                    <a:lnTo>
                      <a:pt x="287" y="10"/>
                    </a:lnTo>
                    <a:lnTo>
                      <a:pt x="306" y="31"/>
                    </a:lnTo>
                    <a:lnTo>
                      <a:pt x="325" y="59"/>
                    </a:lnTo>
                    <a:lnTo>
                      <a:pt x="330" y="100"/>
                    </a:lnTo>
                    <a:lnTo>
                      <a:pt x="328" y="159"/>
                    </a:lnTo>
                    <a:lnTo>
                      <a:pt x="310" y="204"/>
                    </a:lnTo>
                    <a:lnTo>
                      <a:pt x="287" y="253"/>
                    </a:lnTo>
                    <a:lnTo>
                      <a:pt x="254" y="316"/>
                    </a:lnTo>
                    <a:lnTo>
                      <a:pt x="234" y="370"/>
                    </a:lnTo>
                    <a:lnTo>
                      <a:pt x="229" y="413"/>
                    </a:lnTo>
                    <a:lnTo>
                      <a:pt x="244" y="457"/>
                    </a:lnTo>
                    <a:lnTo>
                      <a:pt x="260" y="500"/>
                    </a:lnTo>
                    <a:lnTo>
                      <a:pt x="267" y="543"/>
                    </a:lnTo>
                    <a:lnTo>
                      <a:pt x="262" y="586"/>
                    </a:lnTo>
                    <a:lnTo>
                      <a:pt x="249" y="619"/>
                    </a:lnTo>
                    <a:lnTo>
                      <a:pt x="229" y="645"/>
                    </a:lnTo>
                    <a:lnTo>
                      <a:pt x="201" y="670"/>
                    </a:lnTo>
                    <a:lnTo>
                      <a:pt x="163" y="681"/>
                    </a:lnTo>
                    <a:lnTo>
                      <a:pt x="117" y="680"/>
                    </a:lnTo>
                    <a:lnTo>
                      <a:pt x="76" y="672"/>
                    </a:lnTo>
                    <a:lnTo>
                      <a:pt x="48" y="655"/>
                    </a:lnTo>
                    <a:lnTo>
                      <a:pt x="27" y="627"/>
                    </a:lnTo>
                    <a:lnTo>
                      <a:pt x="2" y="560"/>
                    </a:lnTo>
                    <a:lnTo>
                      <a:pt x="0" y="492"/>
                    </a:lnTo>
                    <a:lnTo>
                      <a:pt x="0" y="418"/>
                    </a:lnTo>
                    <a:lnTo>
                      <a:pt x="5" y="344"/>
                    </a:lnTo>
                    <a:lnTo>
                      <a:pt x="23" y="270"/>
                    </a:lnTo>
                    <a:lnTo>
                      <a:pt x="53" y="209"/>
                    </a:lnTo>
                    <a:lnTo>
                      <a:pt x="81" y="151"/>
                    </a:lnTo>
                    <a:lnTo>
                      <a:pt x="107" y="97"/>
                    </a:lnTo>
                    <a:lnTo>
                      <a:pt x="132" y="52"/>
                    </a:lnTo>
                    <a:lnTo>
                      <a:pt x="119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0" name="Freeform 48">
                <a:extLst>
                  <a:ext uri="{FF2B5EF4-FFF2-40B4-BE49-F238E27FC236}">
                    <a16:creationId xmlns:a16="http://schemas.microsoft.com/office/drawing/2014/main" id="{B25FFA68-D904-4800-B098-EACAB794F7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1856"/>
                <a:ext cx="279" cy="358"/>
              </a:xfrm>
              <a:custGeom>
                <a:avLst/>
                <a:gdLst>
                  <a:gd name="T0" fmla="*/ 283 w 480"/>
                  <a:gd name="T1" fmla="*/ 44 h 538"/>
                  <a:gd name="T2" fmla="*/ 375 w 480"/>
                  <a:gd name="T3" fmla="*/ 54 h 538"/>
                  <a:gd name="T4" fmla="*/ 449 w 480"/>
                  <a:gd name="T5" fmla="*/ 66 h 538"/>
                  <a:gd name="T6" fmla="*/ 479 w 480"/>
                  <a:gd name="T7" fmla="*/ 84 h 538"/>
                  <a:gd name="T8" fmla="*/ 480 w 480"/>
                  <a:gd name="T9" fmla="*/ 122 h 538"/>
                  <a:gd name="T10" fmla="*/ 461 w 480"/>
                  <a:gd name="T11" fmla="*/ 153 h 538"/>
                  <a:gd name="T12" fmla="*/ 423 w 480"/>
                  <a:gd name="T13" fmla="*/ 168 h 538"/>
                  <a:gd name="T14" fmla="*/ 359 w 480"/>
                  <a:gd name="T15" fmla="*/ 168 h 538"/>
                  <a:gd name="T16" fmla="*/ 293 w 480"/>
                  <a:gd name="T17" fmla="*/ 158 h 538"/>
                  <a:gd name="T18" fmla="*/ 233 w 480"/>
                  <a:gd name="T19" fmla="*/ 137 h 538"/>
                  <a:gd name="T20" fmla="*/ 169 w 480"/>
                  <a:gd name="T21" fmla="*/ 104 h 538"/>
                  <a:gd name="T22" fmla="*/ 117 w 480"/>
                  <a:gd name="T23" fmla="*/ 76 h 538"/>
                  <a:gd name="T24" fmla="*/ 80 w 480"/>
                  <a:gd name="T25" fmla="*/ 66 h 538"/>
                  <a:gd name="T26" fmla="*/ 70 w 480"/>
                  <a:gd name="T27" fmla="*/ 76 h 538"/>
                  <a:gd name="T28" fmla="*/ 74 w 480"/>
                  <a:gd name="T29" fmla="*/ 99 h 538"/>
                  <a:gd name="T30" fmla="*/ 100 w 480"/>
                  <a:gd name="T31" fmla="*/ 148 h 538"/>
                  <a:gd name="T32" fmla="*/ 138 w 480"/>
                  <a:gd name="T33" fmla="*/ 224 h 538"/>
                  <a:gd name="T34" fmla="*/ 181 w 480"/>
                  <a:gd name="T35" fmla="*/ 296 h 538"/>
                  <a:gd name="T36" fmla="*/ 204 w 480"/>
                  <a:gd name="T37" fmla="*/ 321 h 538"/>
                  <a:gd name="T38" fmla="*/ 217 w 480"/>
                  <a:gd name="T39" fmla="*/ 334 h 538"/>
                  <a:gd name="T40" fmla="*/ 229 w 480"/>
                  <a:gd name="T41" fmla="*/ 351 h 538"/>
                  <a:gd name="T42" fmla="*/ 224 w 480"/>
                  <a:gd name="T43" fmla="*/ 380 h 538"/>
                  <a:gd name="T44" fmla="*/ 199 w 480"/>
                  <a:gd name="T45" fmla="*/ 398 h 538"/>
                  <a:gd name="T46" fmla="*/ 156 w 480"/>
                  <a:gd name="T47" fmla="*/ 415 h 538"/>
                  <a:gd name="T48" fmla="*/ 128 w 480"/>
                  <a:gd name="T49" fmla="*/ 454 h 538"/>
                  <a:gd name="T50" fmla="*/ 118 w 480"/>
                  <a:gd name="T51" fmla="*/ 504 h 538"/>
                  <a:gd name="T52" fmla="*/ 107 w 480"/>
                  <a:gd name="T53" fmla="*/ 528 h 538"/>
                  <a:gd name="T54" fmla="*/ 100 w 480"/>
                  <a:gd name="T55" fmla="*/ 530 h 538"/>
                  <a:gd name="T56" fmla="*/ 75 w 480"/>
                  <a:gd name="T57" fmla="*/ 538 h 538"/>
                  <a:gd name="T58" fmla="*/ 41 w 480"/>
                  <a:gd name="T59" fmla="*/ 530 h 538"/>
                  <a:gd name="T60" fmla="*/ 26 w 480"/>
                  <a:gd name="T61" fmla="*/ 509 h 538"/>
                  <a:gd name="T62" fmla="*/ 26 w 480"/>
                  <a:gd name="T63" fmla="*/ 476 h 538"/>
                  <a:gd name="T64" fmla="*/ 19 w 480"/>
                  <a:gd name="T65" fmla="*/ 476 h 538"/>
                  <a:gd name="T66" fmla="*/ 49 w 480"/>
                  <a:gd name="T67" fmla="*/ 469 h 538"/>
                  <a:gd name="T68" fmla="*/ 74 w 480"/>
                  <a:gd name="T69" fmla="*/ 464 h 538"/>
                  <a:gd name="T70" fmla="*/ 85 w 480"/>
                  <a:gd name="T71" fmla="*/ 426 h 538"/>
                  <a:gd name="T72" fmla="*/ 107 w 480"/>
                  <a:gd name="T73" fmla="*/ 385 h 538"/>
                  <a:gd name="T74" fmla="*/ 138 w 480"/>
                  <a:gd name="T75" fmla="*/ 357 h 538"/>
                  <a:gd name="T76" fmla="*/ 148 w 480"/>
                  <a:gd name="T77" fmla="*/ 329 h 538"/>
                  <a:gd name="T78" fmla="*/ 123 w 480"/>
                  <a:gd name="T79" fmla="*/ 275 h 538"/>
                  <a:gd name="T80" fmla="*/ 70 w 480"/>
                  <a:gd name="T81" fmla="*/ 206 h 538"/>
                  <a:gd name="T82" fmla="*/ 33 w 480"/>
                  <a:gd name="T83" fmla="*/ 148 h 538"/>
                  <a:gd name="T84" fmla="*/ 10 w 480"/>
                  <a:gd name="T85" fmla="*/ 94 h 538"/>
                  <a:gd name="T86" fmla="*/ 0 w 480"/>
                  <a:gd name="T87" fmla="*/ 59 h 538"/>
                  <a:gd name="T88" fmla="*/ 10 w 480"/>
                  <a:gd name="T89" fmla="*/ 34 h 538"/>
                  <a:gd name="T90" fmla="*/ 28 w 480"/>
                  <a:gd name="T91" fmla="*/ 13 h 538"/>
                  <a:gd name="T92" fmla="*/ 57 w 480"/>
                  <a:gd name="T93" fmla="*/ 0 h 538"/>
                  <a:gd name="T94" fmla="*/ 92 w 480"/>
                  <a:gd name="T95" fmla="*/ 2 h 538"/>
                  <a:gd name="T96" fmla="*/ 145 w 480"/>
                  <a:gd name="T97" fmla="*/ 11 h 538"/>
                  <a:gd name="T98" fmla="*/ 187 w 480"/>
                  <a:gd name="T99" fmla="*/ 25 h 538"/>
                  <a:gd name="T100" fmla="*/ 229 w 480"/>
                  <a:gd name="T101" fmla="*/ 34 h 538"/>
                  <a:gd name="T102" fmla="*/ 283 w 480"/>
                  <a:gd name="T103" fmla="*/ 44 h 538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80"/>
                  <a:gd name="T157" fmla="*/ 0 h 538"/>
                  <a:gd name="T158" fmla="*/ 480 w 480"/>
                  <a:gd name="T159" fmla="*/ 538 h 538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80" h="538">
                    <a:moveTo>
                      <a:pt x="283" y="44"/>
                    </a:moveTo>
                    <a:lnTo>
                      <a:pt x="375" y="54"/>
                    </a:lnTo>
                    <a:lnTo>
                      <a:pt x="449" y="66"/>
                    </a:lnTo>
                    <a:lnTo>
                      <a:pt x="479" y="84"/>
                    </a:lnTo>
                    <a:lnTo>
                      <a:pt x="480" y="122"/>
                    </a:lnTo>
                    <a:lnTo>
                      <a:pt x="461" y="153"/>
                    </a:lnTo>
                    <a:lnTo>
                      <a:pt x="423" y="168"/>
                    </a:lnTo>
                    <a:lnTo>
                      <a:pt x="359" y="168"/>
                    </a:lnTo>
                    <a:lnTo>
                      <a:pt x="293" y="158"/>
                    </a:lnTo>
                    <a:lnTo>
                      <a:pt x="233" y="137"/>
                    </a:lnTo>
                    <a:lnTo>
                      <a:pt x="169" y="104"/>
                    </a:lnTo>
                    <a:lnTo>
                      <a:pt x="117" y="76"/>
                    </a:lnTo>
                    <a:lnTo>
                      <a:pt x="80" y="66"/>
                    </a:lnTo>
                    <a:lnTo>
                      <a:pt x="70" y="76"/>
                    </a:lnTo>
                    <a:lnTo>
                      <a:pt x="74" y="99"/>
                    </a:lnTo>
                    <a:lnTo>
                      <a:pt x="100" y="148"/>
                    </a:lnTo>
                    <a:lnTo>
                      <a:pt x="138" y="224"/>
                    </a:lnTo>
                    <a:lnTo>
                      <a:pt x="181" y="296"/>
                    </a:lnTo>
                    <a:lnTo>
                      <a:pt x="204" y="321"/>
                    </a:lnTo>
                    <a:lnTo>
                      <a:pt x="217" y="334"/>
                    </a:lnTo>
                    <a:lnTo>
                      <a:pt x="229" y="351"/>
                    </a:lnTo>
                    <a:lnTo>
                      <a:pt x="224" y="380"/>
                    </a:lnTo>
                    <a:lnTo>
                      <a:pt x="199" y="398"/>
                    </a:lnTo>
                    <a:lnTo>
                      <a:pt x="156" y="415"/>
                    </a:lnTo>
                    <a:lnTo>
                      <a:pt x="128" y="454"/>
                    </a:lnTo>
                    <a:lnTo>
                      <a:pt x="118" y="504"/>
                    </a:lnTo>
                    <a:lnTo>
                      <a:pt x="107" y="528"/>
                    </a:lnTo>
                    <a:lnTo>
                      <a:pt x="100" y="530"/>
                    </a:lnTo>
                    <a:lnTo>
                      <a:pt x="75" y="538"/>
                    </a:lnTo>
                    <a:lnTo>
                      <a:pt x="41" y="530"/>
                    </a:lnTo>
                    <a:lnTo>
                      <a:pt x="26" y="509"/>
                    </a:lnTo>
                    <a:lnTo>
                      <a:pt x="26" y="476"/>
                    </a:lnTo>
                    <a:lnTo>
                      <a:pt x="19" y="476"/>
                    </a:lnTo>
                    <a:lnTo>
                      <a:pt x="49" y="469"/>
                    </a:lnTo>
                    <a:lnTo>
                      <a:pt x="74" y="464"/>
                    </a:lnTo>
                    <a:lnTo>
                      <a:pt x="85" y="426"/>
                    </a:lnTo>
                    <a:lnTo>
                      <a:pt x="107" y="385"/>
                    </a:lnTo>
                    <a:lnTo>
                      <a:pt x="138" y="357"/>
                    </a:lnTo>
                    <a:lnTo>
                      <a:pt x="148" y="329"/>
                    </a:lnTo>
                    <a:lnTo>
                      <a:pt x="123" y="275"/>
                    </a:lnTo>
                    <a:lnTo>
                      <a:pt x="70" y="206"/>
                    </a:lnTo>
                    <a:lnTo>
                      <a:pt x="33" y="148"/>
                    </a:lnTo>
                    <a:lnTo>
                      <a:pt x="10" y="94"/>
                    </a:lnTo>
                    <a:lnTo>
                      <a:pt x="0" y="59"/>
                    </a:lnTo>
                    <a:lnTo>
                      <a:pt x="10" y="34"/>
                    </a:lnTo>
                    <a:lnTo>
                      <a:pt x="28" y="13"/>
                    </a:lnTo>
                    <a:lnTo>
                      <a:pt x="57" y="0"/>
                    </a:lnTo>
                    <a:lnTo>
                      <a:pt x="92" y="2"/>
                    </a:lnTo>
                    <a:lnTo>
                      <a:pt x="145" y="11"/>
                    </a:lnTo>
                    <a:lnTo>
                      <a:pt x="187" y="25"/>
                    </a:lnTo>
                    <a:lnTo>
                      <a:pt x="229" y="34"/>
                    </a:lnTo>
                    <a:lnTo>
                      <a:pt x="283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1" name="Freeform 49">
                <a:extLst>
                  <a:ext uri="{FF2B5EF4-FFF2-40B4-BE49-F238E27FC236}">
                    <a16:creationId xmlns:a16="http://schemas.microsoft.com/office/drawing/2014/main" id="{515ACB67-ED5C-495B-82C2-ABD38789F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4" y="1882"/>
                <a:ext cx="145" cy="488"/>
              </a:xfrm>
              <a:custGeom>
                <a:avLst/>
                <a:gdLst>
                  <a:gd name="T0" fmla="*/ 91 w 250"/>
                  <a:gd name="T1" fmla="*/ 180 h 733"/>
                  <a:gd name="T2" fmla="*/ 101 w 250"/>
                  <a:gd name="T3" fmla="*/ 78 h 733"/>
                  <a:gd name="T4" fmla="*/ 127 w 250"/>
                  <a:gd name="T5" fmla="*/ 14 h 733"/>
                  <a:gd name="T6" fmla="*/ 161 w 250"/>
                  <a:gd name="T7" fmla="*/ 0 h 733"/>
                  <a:gd name="T8" fmla="*/ 224 w 250"/>
                  <a:gd name="T9" fmla="*/ 0 h 733"/>
                  <a:gd name="T10" fmla="*/ 250 w 250"/>
                  <a:gd name="T11" fmla="*/ 25 h 733"/>
                  <a:gd name="T12" fmla="*/ 245 w 250"/>
                  <a:gd name="T13" fmla="*/ 76 h 733"/>
                  <a:gd name="T14" fmla="*/ 204 w 250"/>
                  <a:gd name="T15" fmla="*/ 150 h 733"/>
                  <a:gd name="T16" fmla="*/ 153 w 250"/>
                  <a:gd name="T17" fmla="*/ 239 h 733"/>
                  <a:gd name="T18" fmla="*/ 117 w 250"/>
                  <a:gd name="T19" fmla="*/ 312 h 733"/>
                  <a:gd name="T20" fmla="*/ 92 w 250"/>
                  <a:gd name="T21" fmla="*/ 373 h 733"/>
                  <a:gd name="T22" fmla="*/ 96 w 250"/>
                  <a:gd name="T23" fmla="*/ 407 h 733"/>
                  <a:gd name="T24" fmla="*/ 110 w 250"/>
                  <a:gd name="T25" fmla="*/ 447 h 733"/>
                  <a:gd name="T26" fmla="*/ 138 w 250"/>
                  <a:gd name="T27" fmla="*/ 499 h 733"/>
                  <a:gd name="T28" fmla="*/ 161 w 250"/>
                  <a:gd name="T29" fmla="*/ 537 h 733"/>
                  <a:gd name="T30" fmla="*/ 176 w 250"/>
                  <a:gd name="T31" fmla="*/ 585 h 733"/>
                  <a:gd name="T32" fmla="*/ 181 w 250"/>
                  <a:gd name="T33" fmla="*/ 639 h 733"/>
                  <a:gd name="T34" fmla="*/ 191 w 250"/>
                  <a:gd name="T35" fmla="*/ 676 h 733"/>
                  <a:gd name="T36" fmla="*/ 198 w 250"/>
                  <a:gd name="T37" fmla="*/ 704 h 733"/>
                  <a:gd name="T38" fmla="*/ 188 w 250"/>
                  <a:gd name="T39" fmla="*/ 723 h 733"/>
                  <a:gd name="T40" fmla="*/ 171 w 250"/>
                  <a:gd name="T41" fmla="*/ 733 h 733"/>
                  <a:gd name="T42" fmla="*/ 143 w 250"/>
                  <a:gd name="T43" fmla="*/ 725 h 733"/>
                  <a:gd name="T44" fmla="*/ 117 w 250"/>
                  <a:gd name="T45" fmla="*/ 713 h 733"/>
                  <a:gd name="T46" fmla="*/ 96 w 250"/>
                  <a:gd name="T47" fmla="*/ 682 h 733"/>
                  <a:gd name="T48" fmla="*/ 59 w 250"/>
                  <a:gd name="T49" fmla="*/ 633 h 733"/>
                  <a:gd name="T50" fmla="*/ 38 w 250"/>
                  <a:gd name="T51" fmla="*/ 616 h 733"/>
                  <a:gd name="T52" fmla="*/ 10 w 250"/>
                  <a:gd name="T53" fmla="*/ 613 h 733"/>
                  <a:gd name="T54" fmla="*/ 0 w 250"/>
                  <a:gd name="T55" fmla="*/ 595 h 733"/>
                  <a:gd name="T56" fmla="*/ 12 w 250"/>
                  <a:gd name="T57" fmla="*/ 536 h 733"/>
                  <a:gd name="T58" fmla="*/ 38 w 250"/>
                  <a:gd name="T59" fmla="*/ 542 h 733"/>
                  <a:gd name="T60" fmla="*/ 76 w 250"/>
                  <a:gd name="T61" fmla="*/ 570 h 733"/>
                  <a:gd name="T62" fmla="*/ 117 w 250"/>
                  <a:gd name="T63" fmla="*/ 613 h 733"/>
                  <a:gd name="T64" fmla="*/ 128 w 250"/>
                  <a:gd name="T65" fmla="*/ 618 h 733"/>
                  <a:gd name="T66" fmla="*/ 122 w 250"/>
                  <a:gd name="T67" fmla="*/ 570 h 733"/>
                  <a:gd name="T68" fmla="*/ 96 w 250"/>
                  <a:gd name="T69" fmla="*/ 526 h 733"/>
                  <a:gd name="T70" fmla="*/ 69 w 250"/>
                  <a:gd name="T71" fmla="*/ 485 h 733"/>
                  <a:gd name="T72" fmla="*/ 36 w 250"/>
                  <a:gd name="T73" fmla="*/ 442 h 733"/>
                  <a:gd name="T74" fmla="*/ 28 w 250"/>
                  <a:gd name="T75" fmla="*/ 415 h 733"/>
                  <a:gd name="T76" fmla="*/ 31 w 250"/>
                  <a:gd name="T77" fmla="*/ 382 h 733"/>
                  <a:gd name="T78" fmla="*/ 53 w 250"/>
                  <a:gd name="T79" fmla="*/ 312 h 733"/>
                  <a:gd name="T80" fmla="*/ 76 w 250"/>
                  <a:gd name="T81" fmla="*/ 239 h 733"/>
                  <a:gd name="T82" fmla="*/ 91 w 250"/>
                  <a:gd name="T83" fmla="*/ 180 h 7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50"/>
                  <a:gd name="T127" fmla="*/ 0 h 733"/>
                  <a:gd name="T128" fmla="*/ 250 w 250"/>
                  <a:gd name="T129" fmla="*/ 733 h 7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50" h="733">
                    <a:moveTo>
                      <a:pt x="91" y="180"/>
                    </a:moveTo>
                    <a:lnTo>
                      <a:pt x="101" y="78"/>
                    </a:lnTo>
                    <a:lnTo>
                      <a:pt x="127" y="14"/>
                    </a:lnTo>
                    <a:lnTo>
                      <a:pt x="161" y="0"/>
                    </a:lnTo>
                    <a:lnTo>
                      <a:pt x="224" y="0"/>
                    </a:lnTo>
                    <a:lnTo>
                      <a:pt x="250" y="25"/>
                    </a:lnTo>
                    <a:lnTo>
                      <a:pt x="245" y="76"/>
                    </a:lnTo>
                    <a:lnTo>
                      <a:pt x="204" y="150"/>
                    </a:lnTo>
                    <a:lnTo>
                      <a:pt x="153" y="239"/>
                    </a:lnTo>
                    <a:lnTo>
                      <a:pt x="117" y="312"/>
                    </a:lnTo>
                    <a:lnTo>
                      <a:pt x="92" y="373"/>
                    </a:lnTo>
                    <a:lnTo>
                      <a:pt x="96" y="407"/>
                    </a:lnTo>
                    <a:lnTo>
                      <a:pt x="110" y="447"/>
                    </a:lnTo>
                    <a:lnTo>
                      <a:pt x="138" y="499"/>
                    </a:lnTo>
                    <a:lnTo>
                      <a:pt x="161" y="537"/>
                    </a:lnTo>
                    <a:lnTo>
                      <a:pt x="176" y="585"/>
                    </a:lnTo>
                    <a:lnTo>
                      <a:pt x="181" y="639"/>
                    </a:lnTo>
                    <a:lnTo>
                      <a:pt x="191" y="676"/>
                    </a:lnTo>
                    <a:lnTo>
                      <a:pt x="198" y="704"/>
                    </a:lnTo>
                    <a:lnTo>
                      <a:pt x="188" y="723"/>
                    </a:lnTo>
                    <a:lnTo>
                      <a:pt x="171" y="733"/>
                    </a:lnTo>
                    <a:lnTo>
                      <a:pt x="143" y="725"/>
                    </a:lnTo>
                    <a:lnTo>
                      <a:pt x="117" y="713"/>
                    </a:lnTo>
                    <a:lnTo>
                      <a:pt x="96" y="682"/>
                    </a:lnTo>
                    <a:lnTo>
                      <a:pt x="59" y="633"/>
                    </a:lnTo>
                    <a:lnTo>
                      <a:pt x="38" y="616"/>
                    </a:lnTo>
                    <a:lnTo>
                      <a:pt x="10" y="613"/>
                    </a:lnTo>
                    <a:lnTo>
                      <a:pt x="0" y="595"/>
                    </a:lnTo>
                    <a:lnTo>
                      <a:pt x="12" y="536"/>
                    </a:lnTo>
                    <a:lnTo>
                      <a:pt x="38" y="542"/>
                    </a:lnTo>
                    <a:lnTo>
                      <a:pt x="76" y="570"/>
                    </a:lnTo>
                    <a:lnTo>
                      <a:pt x="117" y="613"/>
                    </a:lnTo>
                    <a:lnTo>
                      <a:pt x="128" y="618"/>
                    </a:lnTo>
                    <a:lnTo>
                      <a:pt x="122" y="570"/>
                    </a:lnTo>
                    <a:lnTo>
                      <a:pt x="96" y="526"/>
                    </a:lnTo>
                    <a:lnTo>
                      <a:pt x="69" y="485"/>
                    </a:lnTo>
                    <a:lnTo>
                      <a:pt x="36" y="442"/>
                    </a:lnTo>
                    <a:lnTo>
                      <a:pt x="28" y="415"/>
                    </a:lnTo>
                    <a:lnTo>
                      <a:pt x="31" y="382"/>
                    </a:lnTo>
                    <a:lnTo>
                      <a:pt x="53" y="312"/>
                    </a:lnTo>
                    <a:lnTo>
                      <a:pt x="76" y="239"/>
                    </a:lnTo>
                    <a:lnTo>
                      <a:pt x="91" y="1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2" name="Freeform 50">
                <a:extLst>
                  <a:ext uri="{FF2B5EF4-FFF2-40B4-BE49-F238E27FC236}">
                    <a16:creationId xmlns:a16="http://schemas.microsoft.com/office/drawing/2014/main" id="{21E229BC-DE74-4606-B800-4C5A8E96C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1569"/>
                <a:ext cx="229" cy="355"/>
              </a:xfrm>
              <a:custGeom>
                <a:avLst/>
                <a:gdLst>
                  <a:gd name="T0" fmla="*/ 150 w 395"/>
                  <a:gd name="T1" fmla="*/ 104 h 534"/>
                  <a:gd name="T2" fmla="*/ 150 w 395"/>
                  <a:gd name="T3" fmla="*/ 63 h 534"/>
                  <a:gd name="T4" fmla="*/ 170 w 395"/>
                  <a:gd name="T5" fmla="*/ 25 h 534"/>
                  <a:gd name="T6" fmla="*/ 209 w 395"/>
                  <a:gd name="T7" fmla="*/ 9 h 534"/>
                  <a:gd name="T8" fmla="*/ 274 w 395"/>
                  <a:gd name="T9" fmla="*/ 0 h 534"/>
                  <a:gd name="T10" fmla="*/ 341 w 395"/>
                  <a:gd name="T11" fmla="*/ 15 h 534"/>
                  <a:gd name="T12" fmla="*/ 372 w 395"/>
                  <a:gd name="T13" fmla="*/ 42 h 534"/>
                  <a:gd name="T14" fmla="*/ 394 w 395"/>
                  <a:gd name="T15" fmla="*/ 78 h 534"/>
                  <a:gd name="T16" fmla="*/ 395 w 395"/>
                  <a:gd name="T17" fmla="*/ 129 h 534"/>
                  <a:gd name="T18" fmla="*/ 376 w 395"/>
                  <a:gd name="T19" fmla="*/ 163 h 534"/>
                  <a:gd name="T20" fmla="*/ 343 w 395"/>
                  <a:gd name="T21" fmla="*/ 196 h 534"/>
                  <a:gd name="T22" fmla="*/ 372 w 395"/>
                  <a:gd name="T23" fmla="*/ 234 h 534"/>
                  <a:gd name="T24" fmla="*/ 385 w 395"/>
                  <a:gd name="T25" fmla="*/ 274 h 534"/>
                  <a:gd name="T26" fmla="*/ 381 w 395"/>
                  <a:gd name="T27" fmla="*/ 320 h 534"/>
                  <a:gd name="T28" fmla="*/ 362 w 395"/>
                  <a:gd name="T29" fmla="*/ 350 h 534"/>
                  <a:gd name="T30" fmla="*/ 329 w 395"/>
                  <a:gd name="T31" fmla="*/ 374 h 534"/>
                  <a:gd name="T32" fmla="*/ 260 w 395"/>
                  <a:gd name="T33" fmla="*/ 402 h 534"/>
                  <a:gd name="T34" fmla="*/ 274 w 395"/>
                  <a:gd name="T35" fmla="*/ 443 h 534"/>
                  <a:gd name="T36" fmla="*/ 272 w 395"/>
                  <a:gd name="T37" fmla="*/ 486 h 534"/>
                  <a:gd name="T38" fmla="*/ 242 w 395"/>
                  <a:gd name="T39" fmla="*/ 521 h 534"/>
                  <a:gd name="T40" fmla="*/ 208 w 395"/>
                  <a:gd name="T41" fmla="*/ 534 h 534"/>
                  <a:gd name="T42" fmla="*/ 157 w 395"/>
                  <a:gd name="T43" fmla="*/ 526 h 534"/>
                  <a:gd name="T44" fmla="*/ 124 w 395"/>
                  <a:gd name="T45" fmla="*/ 503 h 534"/>
                  <a:gd name="T46" fmla="*/ 96 w 395"/>
                  <a:gd name="T47" fmla="*/ 466 h 534"/>
                  <a:gd name="T48" fmla="*/ 84 w 395"/>
                  <a:gd name="T49" fmla="*/ 434 h 534"/>
                  <a:gd name="T50" fmla="*/ 41 w 395"/>
                  <a:gd name="T51" fmla="*/ 414 h 534"/>
                  <a:gd name="T52" fmla="*/ 15 w 395"/>
                  <a:gd name="T53" fmla="*/ 391 h 534"/>
                  <a:gd name="T54" fmla="*/ 0 w 395"/>
                  <a:gd name="T55" fmla="*/ 359 h 534"/>
                  <a:gd name="T56" fmla="*/ 0 w 395"/>
                  <a:gd name="T57" fmla="*/ 317 h 534"/>
                  <a:gd name="T58" fmla="*/ 7 w 395"/>
                  <a:gd name="T59" fmla="*/ 279 h 534"/>
                  <a:gd name="T60" fmla="*/ 33 w 395"/>
                  <a:gd name="T61" fmla="*/ 247 h 534"/>
                  <a:gd name="T62" fmla="*/ 59 w 395"/>
                  <a:gd name="T63" fmla="*/ 236 h 534"/>
                  <a:gd name="T64" fmla="*/ 71 w 395"/>
                  <a:gd name="T65" fmla="*/ 188 h 534"/>
                  <a:gd name="T66" fmla="*/ 86 w 395"/>
                  <a:gd name="T67" fmla="*/ 142 h 534"/>
                  <a:gd name="T68" fmla="*/ 111 w 395"/>
                  <a:gd name="T69" fmla="*/ 111 h 534"/>
                  <a:gd name="T70" fmla="*/ 150 w 395"/>
                  <a:gd name="T71" fmla="*/ 104 h 53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95"/>
                  <a:gd name="T109" fmla="*/ 0 h 534"/>
                  <a:gd name="T110" fmla="*/ 395 w 395"/>
                  <a:gd name="T111" fmla="*/ 534 h 53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95" h="534">
                    <a:moveTo>
                      <a:pt x="150" y="104"/>
                    </a:moveTo>
                    <a:lnTo>
                      <a:pt x="150" y="63"/>
                    </a:lnTo>
                    <a:lnTo>
                      <a:pt x="170" y="25"/>
                    </a:lnTo>
                    <a:lnTo>
                      <a:pt x="209" y="9"/>
                    </a:lnTo>
                    <a:lnTo>
                      <a:pt x="274" y="0"/>
                    </a:lnTo>
                    <a:lnTo>
                      <a:pt x="341" y="15"/>
                    </a:lnTo>
                    <a:lnTo>
                      <a:pt x="372" y="42"/>
                    </a:lnTo>
                    <a:lnTo>
                      <a:pt x="394" y="78"/>
                    </a:lnTo>
                    <a:lnTo>
                      <a:pt x="395" y="129"/>
                    </a:lnTo>
                    <a:lnTo>
                      <a:pt x="376" y="163"/>
                    </a:lnTo>
                    <a:lnTo>
                      <a:pt x="343" y="196"/>
                    </a:lnTo>
                    <a:lnTo>
                      <a:pt x="372" y="234"/>
                    </a:lnTo>
                    <a:lnTo>
                      <a:pt x="385" y="274"/>
                    </a:lnTo>
                    <a:lnTo>
                      <a:pt x="381" y="320"/>
                    </a:lnTo>
                    <a:lnTo>
                      <a:pt x="362" y="350"/>
                    </a:lnTo>
                    <a:lnTo>
                      <a:pt x="329" y="374"/>
                    </a:lnTo>
                    <a:lnTo>
                      <a:pt x="260" y="402"/>
                    </a:lnTo>
                    <a:lnTo>
                      <a:pt x="274" y="443"/>
                    </a:lnTo>
                    <a:lnTo>
                      <a:pt x="272" y="486"/>
                    </a:lnTo>
                    <a:lnTo>
                      <a:pt x="242" y="521"/>
                    </a:lnTo>
                    <a:lnTo>
                      <a:pt x="208" y="534"/>
                    </a:lnTo>
                    <a:lnTo>
                      <a:pt x="157" y="526"/>
                    </a:lnTo>
                    <a:lnTo>
                      <a:pt x="124" y="503"/>
                    </a:lnTo>
                    <a:lnTo>
                      <a:pt x="96" y="466"/>
                    </a:lnTo>
                    <a:lnTo>
                      <a:pt x="84" y="434"/>
                    </a:lnTo>
                    <a:lnTo>
                      <a:pt x="41" y="414"/>
                    </a:lnTo>
                    <a:lnTo>
                      <a:pt x="15" y="391"/>
                    </a:lnTo>
                    <a:lnTo>
                      <a:pt x="0" y="359"/>
                    </a:lnTo>
                    <a:lnTo>
                      <a:pt x="0" y="317"/>
                    </a:lnTo>
                    <a:lnTo>
                      <a:pt x="7" y="279"/>
                    </a:lnTo>
                    <a:lnTo>
                      <a:pt x="33" y="247"/>
                    </a:lnTo>
                    <a:lnTo>
                      <a:pt x="59" y="236"/>
                    </a:lnTo>
                    <a:lnTo>
                      <a:pt x="71" y="188"/>
                    </a:lnTo>
                    <a:lnTo>
                      <a:pt x="86" y="142"/>
                    </a:lnTo>
                    <a:lnTo>
                      <a:pt x="111" y="111"/>
                    </a:lnTo>
                    <a:lnTo>
                      <a:pt x="150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3" name="Freeform 51">
                <a:extLst>
                  <a:ext uri="{FF2B5EF4-FFF2-40B4-BE49-F238E27FC236}">
                    <a16:creationId xmlns:a16="http://schemas.microsoft.com/office/drawing/2014/main" id="{853C75B9-2EBD-4E67-BAE9-DDF1CE530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8" y="1586"/>
                <a:ext cx="201" cy="323"/>
              </a:xfrm>
              <a:custGeom>
                <a:avLst/>
                <a:gdLst>
                  <a:gd name="T0" fmla="*/ 154 w 345"/>
                  <a:gd name="T1" fmla="*/ 102 h 486"/>
                  <a:gd name="T2" fmla="*/ 148 w 345"/>
                  <a:gd name="T3" fmla="*/ 64 h 486"/>
                  <a:gd name="T4" fmla="*/ 154 w 345"/>
                  <a:gd name="T5" fmla="*/ 30 h 486"/>
                  <a:gd name="T6" fmla="*/ 171 w 345"/>
                  <a:gd name="T7" fmla="*/ 12 h 486"/>
                  <a:gd name="T8" fmla="*/ 209 w 345"/>
                  <a:gd name="T9" fmla="*/ 0 h 486"/>
                  <a:gd name="T10" fmla="*/ 260 w 345"/>
                  <a:gd name="T11" fmla="*/ 2 h 486"/>
                  <a:gd name="T12" fmla="*/ 312 w 345"/>
                  <a:gd name="T13" fmla="*/ 17 h 486"/>
                  <a:gd name="T14" fmla="*/ 340 w 345"/>
                  <a:gd name="T15" fmla="*/ 54 h 486"/>
                  <a:gd name="T16" fmla="*/ 345 w 345"/>
                  <a:gd name="T17" fmla="*/ 92 h 486"/>
                  <a:gd name="T18" fmla="*/ 335 w 345"/>
                  <a:gd name="T19" fmla="*/ 119 h 486"/>
                  <a:gd name="T20" fmla="*/ 317 w 345"/>
                  <a:gd name="T21" fmla="*/ 140 h 486"/>
                  <a:gd name="T22" fmla="*/ 283 w 345"/>
                  <a:gd name="T23" fmla="*/ 163 h 486"/>
                  <a:gd name="T24" fmla="*/ 288 w 345"/>
                  <a:gd name="T25" fmla="*/ 180 h 486"/>
                  <a:gd name="T26" fmla="*/ 326 w 345"/>
                  <a:gd name="T27" fmla="*/ 219 h 486"/>
                  <a:gd name="T28" fmla="*/ 335 w 345"/>
                  <a:gd name="T29" fmla="*/ 262 h 486"/>
                  <a:gd name="T30" fmla="*/ 324 w 345"/>
                  <a:gd name="T31" fmla="*/ 297 h 486"/>
                  <a:gd name="T32" fmla="*/ 293 w 345"/>
                  <a:gd name="T33" fmla="*/ 321 h 486"/>
                  <a:gd name="T34" fmla="*/ 253 w 345"/>
                  <a:gd name="T35" fmla="*/ 344 h 486"/>
                  <a:gd name="T36" fmla="*/ 212 w 345"/>
                  <a:gd name="T37" fmla="*/ 359 h 486"/>
                  <a:gd name="T38" fmla="*/ 212 w 345"/>
                  <a:gd name="T39" fmla="*/ 374 h 486"/>
                  <a:gd name="T40" fmla="*/ 223 w 345"/>
                  <a:gd name="T41" fmla="*/ 412 h 486"/>
                  <a:gd name="T42" fmla="*/ 222 w 345"/>
                  <a:gd name="T43" fmla="*/ 440 h 486"/>
                  <a:gd name="T44" fmla="*/ 202 w 345"/>
                  <a:gd name="T45" fmla="*/ 466 h 486"/>
                  <a:gd name="T46" fmla="*/ 179 w 345"/>
                  <a:gd name="T47" fmla="*/ 486 h 486"/>
                  <a:gd name="T48" fmla="*/ 144 w 345"/>
                  <a:gd name="T49" fmla="*/ 481 h 486"/>
                  <a:gd name="T50" fmla="*/ 100 w 345"/>
                  <a:gd name="T51" fmla="*/ 445 h 486"/>
                  <a:gd name="T52" fmla="*/ 85 w 345"/>
                  <a:gd name="T53" fmla="*/ 392 h 486"/>
                  <a:gd name="T54" fmla="*/ 69 w 345"/>
                  <a:gd name="T55" fmla="*/ 385 h 486"/>
                  <a:gd name="T56" fmla="*/ 47 w 345"/>
                  <a:gd name="T57" fmla="*/ 381 h 486"/>
                  <a:gd name="T58" fmla="*/ 16 w 345"/>
                  <a:gd name="T59" fmla="*/ 361 h 486"/>
                  <a:gd name="T60" fmla="*/ 0 w 345"/>
                  <a:gd name="T61" fmla="*/ 328 h 486"/>
                  <a:gd name="T62" fmla="*/ 0 w 345"/>
                  <a:gd name="T63" fmla="*/ 275 h 486"/>
                  <a:gd name="T64" fmla="*/ 28 w 345"/>
                  <a:gd name="T65" fmla="*/ 241 h 486"/>
                  <a:gd name="T66" fmla="*/ 54 w 345"/>
                  <a:gd name="T67" fmla="*/ 232 h 486"/>
                  <a:gd name="T68" fmla="*/ 59 w 345"/>
                  <a:gd name="T69" fmla="*/ 214 h 486"/>
                  <a:gd name="T70" fmla="*/ 62 w 345"/>
                  <a:gd name="T71" fmla="*/ 158 h 486"/>
                  <a:gd name="T72" fmla="*/ 74 w 345"/>
                  <a:gd name="T73" fmla="*/ 125 h 486"/>
                  <a:gd name="T74" fmla="*/ 102 w 345"/>
                  <a:gd name="T75" fmla="*/ 102 h 486"/>
                  <a:gd name="T76" fmla="*/ 131 w 345"/>
                  <a:gd name="T77" fmla="*/ 99 h 486"/>
                  <a:gd name="T78" fmla="*/ 154 w 345"/>
                  <a:gd name="T79" fmla="*/ 102 h 48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45"/>
                  <a:gd name="T121" fmla="*/ 0 h 486"/>
                  <a:gd name="T122" fmla="*/ 345 w 345"/>
                  <a:gd name="T123" fmla="*/ 486 h 48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45" h="486">
                    <a:moveTo>
                      <a:pt x="154" y="102"/>
                    </a:moveTo>
                    <a:lnTo>
                      <a:pt x="148" y="64"/>
                    </a:lnTo>
                    <a:lnTo>
                      <a:pt x="154" y="30"/>
                    </a:lnTo>
                    <a:lnTo>
                      <a:pt x="171" y="12"/>
                    </a:lnTo>
                    <a:lnTo>
                      <a:pt x="209" y="0"/>
                    </a:lnTo>
                    <a:lnTo>
                      <a:pt x="260" y="2"/>
                    </a:lnTo>
                    <a:lnTo>
                      <a:pt x="312" y="17"/>
                    </a:lnTo>
                    <a:lnTo>
                      <a:pt x="340" y="54"/>
                    </a:lnTo>
                    <a:lnTo>
                      <a:pt x="345" y="92"/>
                    </a:lnTo>
                    <a:lnTo>
                      <a:pt x="335" y="119"/>
                    </a:lnTo>
                    <a:lnTo>
                      <a:pt x="317" y="140"/>
                    </a:lnTo>
                    <a:lnTo>
                      <a:pt x="283" y="163"/>
                    </a:lnTo>
                    <a:lnTo>
                      <a:pt x="288" y="180"/>
                    </a:lnTo>
                    <a:lnTo>
                      <a:pt x="326" y="219"/>
                    </a:lnTo>
                    <a:lnTo>
                      <a:pt x="335" y="262"/>
                    </a:lnTo>
                    <a:lnTo>
                      <a:pt x="324" y="297"/>
                    </a:lnTo>
                    <a:lnTo>
                      <a:pt x="293" y="321"/>
                    </a:lnTo>
                    <a:lnTo>
                      <a:pt x="253" y="344"/>
                    </a:lnTo>
                    <a:lnTo>
                      <a:pt x="212" y="359"/>
                    </a:lnTo>
                    <a:lnTo>
                      <a:pt x="212" y="374"/>
                    </a:lnTo>
                    <a:lnTo>
                      <a:pt x="223" y="412"/>
                    </a:lnTo>
                    <a:lnTo>
                      <a:pt x="222" y="440"/>
                    </a:lnTo>
                    <a:lnTo>
                      <a:pt x="202" y="466"/>
                    </a:lnTo>
                    <a:lnTo>
                      <a:pt x="179" y="486"/>
                    </a:lnTo>
                    <a:lnTo>
                      <a:pt x="144" y="481"/>
                    </a:lnTo>
                    <a:lnTo>
                      <a:pt x="100" y="445"/>
                    </a:lnTo>
                    <a:lnTo>
                      <a:pt x="85" y="392"/>
                    </a:lnTo>
                    <a:lnTo>
                      <a:pt x="69" y="385"/>
                    </a:lnTo>
                    <a:lnTo>
                      <a:pt x="47" y="381"/>
                    </a:lnTo>
                    <a:lnTo>
                      <a:pt x="16" y="361"/>
                    </a:lnTo>
                    <a:lnTo>
                      <a:pt x="0" y="328"/>
                    </a:lnTo>
                    <a:lnTo>
                      <a:pt x="0" y="275"/>
                    </a:lnTo>
                    <a:lnTo>
                      <a:pt x="28" y="241"/>
                    </a:lnTo>
                    <a:lnTo>
                      <a:pt x="54" y="232"/>
                    </a:lnTo>
                    <a:lnTo>
                      <a:pt x="59" y="214"/>
                    </a:lnTo>
                    <a:lnTo>
                      <a:pt x="62" y="158"/>
                    </a:lnTo>
                    <a:lnTo>
                      <a:pt x="74" y="125"/>
                    </a:lnTo>
                    <a:lnTo>
                      <a:pt x="102" y="102"/>
                    </a:lnTo>
                    <a:lnTo>
                      <a:pt x="131" y="99"/>
                    </a:lnTo>
                    <a:lnTo>
                      <a:pt x="154" y="102"/>
                    </a:lnTo>
                    <a:close/>
                  </a:path>
                </a:pathLst>
              </a:custGeom>
              <a:solidFill>
                <a:srgbClr val="33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58434" name="Freeform 52">
                <a:extLst>
                  <a:ext uri="{FF2B5EF4-FFF2-40B4-BE49-F238E27FC236}">
                    <a16:creationId xmlns:a16="http://schemas.microsoft.com/office/drawing/2014/main" id="{2302FA57-0CB2-4D6F-8A56-20EDD4A9D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582"/>
                <a:ext cx="152" cy="271"/>
              </a:xfrm>
              <a:custGeom>
                <a:avLst/>
                <a:gdLst>
                  <a:gd name="T0" fmla="*/ 98 w 261"/>
                  <a:gd name="T1" fmla="*/ 82 h 408"/>
                  <a:gd name="T2" fmla="*/ 153 w 261"/>
                  <a:gd name="T3" fmla="*/ 95 h 408"/>
                  <a:gd name="T4" fmla="*/ 194 w 261"/>
                  <a:gd name="T5" fmla="*/ 107 h 408"/>
                  <a:gd name="T6" fmla="*/ 215 w 261"/>
                  <a:gd name="T7" fmla="*/ 62 h 408"/>
                  <a:gd name="T8" fmla="*/ 217 w 261"/>
                  <a:gd name="T9" fmla="*/ 29 h 408"/>
                  <a:gd name="T10" fmla="*/ 214 w 261"/>
                  <a:gd name="T11" fmla="*/ 0 h 408"/>
                  <a:gd name="T12" fmla="*/ 235 w 261"/>
                  <a:gd name="T13" fmla="*/ 3 h 408"/>
                  <a:gd name="T14" fmla="*/ 242 w 261"/>
                  <a:gd name="T15" fmla="*/ 41 h 408"/>
                  <a:gd name="T16" fmla="*/ 232 w 261"/>
                  <a:gd name="T17" fmla="*/ 82 h 408"/>
                  <a:gd name="T18" fmla="*/ 209 w 261"/>
                  <a:gd name="T19" fmla="*/ 120 h 408"/>
                  <a:gd name="T20" fmla="*/ 238 w 261"/>
                  <a:gd name="T21" fmla="*/ 146 h 408"/>
                  <a:gd name="T22" fmla="*/ 261 w 261"/>
                  <a:gd name="T23" fmla="*/ 171 h 408"/>
                  <a:gd name="T24" fmla="*/ 248 w 261"/>
                  <a:gd name="T25" fmla="*/ 181 h 408"/>
                  <a:gd name="T26" fmla="*/ 220 w 261"/>
                  <a:gd name="T27" fmla="*/ 159 h 408"/>
                  <a:gd name="T28" fmla="*/ 206 w 261"/>
                  <a:gd name="T29" fmla="*/ 146 h 408"/>
                  <a:gd name="T30" fmla="*/ 199 w 261"/>
                  <a:gd name="T31" fmla="*/ 196 h 408"/>
                  <a:gd name="T32" fmla="*/ 171 w 261"/>
                  <a:gd name="T33" fmla="*/ 248 h 408"/>
                  <a:gd name="T34" fmla="*/ 135 w 261"/>
                  <a:gd name="T35" fmla="*/ 304 h 408"/>
                  <a:gd name="T36" fmla="*/ 161 w 261"/>
                  <a:gd name="T37" fmla="*/ 326 h 408"/>
                  <a:gd name="T38" fmla="*/ 189 w 261"/>
                  <a:gd name="T39" fmla="*/ 368 h 408"/>
                  <a:gd name="T40" fmla="*/ 179 w 261"/>
                  <a:gd name="T41" fmla="*/ 387 h 408"/>
                  <a:gd name="T42" fmla="*/ 156 w 261"/>
                  <a:gd name="T43" fmla="*/ 357 h 408"/>
                  <a:gd name="T44" fmla="*/ 123 w 261"/>
                  <a:gd name="T45" fmla="*/ 324 h 408"/>
                  <a:gd name="T46" fmla="*/ 80 w 261"/>
                  <a:gd name="T47" fmla="*/ 365 h 408"/>
                  <a:gd name="T48" fmla="*/ 39 w 261"/>
                  <a:gd name="T49" fmla="*/ 408 h 408"/>
                  <a:gd name="T50" fmla="*/ 23 w 261"/>
                  <a:gd name="T51" fmla="*/ 395 h 408"/>
                  <a:gd name="T52" fmla="*/ 49 w 261"/>
                  <a:gd name="T53" fmla="*/ 368 h 408"/>
                  <a:gd name="T54" fmla="*/ 75 w 261"/>
                  <a:gd name="T55" fmla="*/ 334 h 408"/>
                  <a:gd name="T56" fmla="*/ 98 w 261"/>
                  <a:gd name="T57" fmla="*/ 312 h 408"/>
                  <a:gd name="T58" fmla="*/ 61 w 261"/>
                  <a:gd name="T59" fmla="*/ 288 h 408"/>
                  <a:gd name="T60" fmla="*/ 24 w 261"/>
                  <a:gd name="T61" fmla="*/ 261 h 408"/>
                  <a:gd name="T62" fmla="*/ 0 w 261"/>
                  <a:gd name="T63" fmla="*/ 233 h 408"/>
                  <a:gd name="T64" fmla="*/ 3 w 261"/>
                  <a:gd name="T65" fmla="*/ 219 h 408"/>
                  <a:gd name="T66" fmla="*/ 33 w 261"/>
                  <a:gd name="T67" fmla="*/ 243 h 408"/>
                  <a:gd name="T68" fmla="*/ 64 w 261"/>
                  <a:gd name="T69" fmla="*/ 265 h 408"/>
                  <a:gd name="T70" fmla="*/ 110 w 261"/>
                  <a:gd name="T71" fmla="*/ 288 h 408"/>
                  <a:gd name="T72" fmla="*/ 136 w 261"/>
                  <a:gd name="T73" fmla="*/ 253 h 408"/>
                  <a:gd name="T74" fmla="*/ 153 w 261"/>
                  <a:gd name="T75" fmla="*/ 212 h 408"/>
                  <a:gd name="T76" fmla="*/ 171 w 261"/>
                  <a:gd name="T77" fmla="*/ 169 h 408"/>
                  <a:gd name="T78" fmla="*/ 179 w 261"/>
                  <a:gd name="T79" fmla="*/ 126 h 408"/>
                  <a:gd name="T80" fmla="*/ 89 w 261"/>
                  <a:gd name="T81" fmla="*/ 100 h 408"/>
                  <a:gd name="T82" fmla="*/ 98 w 261"/>
                  <a:gd name="T83" fmla="*/ 82 h 40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61"/>
                  <a:gd name="T127" fmla="*/ 0 h 408"/>
                  <a:gd name="T128" fmla="*/ 261 w 261"/>
                  <a:gd name="T129" fmla="*/ 408 h 40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61" h="408">
                    <a:moveTo>
                      <a:pt x="98" y="82"/>
                    </a:moveTo>
                    <a:lnTo>
                      <a:pt x="153" y="95"/>
                    </a:lnTo>
                    <a:lnTo>
                      <a:pt x="194" y="107"/>
                    </a:lnTo>
                    <a:lnTo>
                      <a:pt x="215" y="62"/>
                    </a:lnTo>
                    <a:lnTo>
                      <a:pt x="217" y="29"/>
                    </a:lnTo>
                    <a:lnTo>
                      <a:pt x="214" y="0"/>
                    </a:lnTo>
                    <a:lnTo>
                      <a:pt x="235" y="3"/>
                    </a:lnTo>
                    <a:lnTo>
                      <a:pt x="242" y="41"/>
                    </a:lnTo>
                    <a:lnTo>
                      <a:pt x="232" y="82"/>
                    </a:lnTo>
                    <a:lnTo>
                      <a:pt x="209" y="120"/>
                    </a:lnTo>
                    <a:lnTo>
                      <a:pt x="238" y="146"/>
                    </a:lnTo>
                    <a:lnTo>
                      <a:pt x="261" y="171"/>
                    </a:lnTo>
                    <a:lnTo>
                      <a:pt x="248" y="181"/>
                    </a:lnTo>
                    <a:lnTo>
                      <a:pt x="220" y="159"/>
                    </a:lnTo>
                    <a:lnTo>
                      <a:pt x="206" y="146"/>
                    </a:lnTo>
                    <a:lnTo>
                      <a:pt x="199" y="196"/>
                    </a:lnTo>
                    <a:lnTo>
                      <a:pt x="171" y="248"/>
                    </a:lnTo>
                    <a:lnTo>
                      <a:pt x="135" y="304"/>
                    </a:lnTo>
                    <a:lnTo>
                      <a:pt x="161" y="326"/>
                    </a:lnTo>
                    <a:lnTo>
                      <a:pt x="189" y="368"/>
                    </a:lnTo>
                    <a:lnTo>
                      <a:pt x="179" y="387"/>
                    </a:lnTo>
                    <a:lnTo>
                      <a:pt x="156" y="357"/>
                    </a:lnTo>
                    <a:lnTo>
                      <a:pt x="123" y="324"/>
                    </a:lnTo>
                    <a:lnTo>
                      <a:pt x="80" y="365"/>
                    </a:lnTo>
                    <a:lnTo>
                      <a:pt x="39" y="408"/>
                    </a:lnTo>
                    <a:lnTo>
                      <a:pt x="23" y="395"/>
                    </a:lnTo>
                    <a:lnTo>
                      <a:pt x="49" y="368"/>
                    </a:lnTo>
                    <a:lnTo>
                      <a:pt x="75" y="334"/>
                    </a:lnTo>
                    <a:lnTo>
                      <a:pt x="98" y="312"/>
                    </a:lnTo>
                    <a:lnTo>
                      <a:pt x="61" y="288"/>
                    </a:lnTo>
                    <a:lnTo>
                      <a:pt x="24" y="261"/>
                    </a:lnTo>
                    <a:lnTo>
                      <a:pt x="0" y="233"/>
                    </a:lnTo>
                    <a:lnTo>
                      <a:pt x="3" y="219"/>
                    </a:lnTo>
                    <a:lnTo>
                      <a:pt x="33" y="243"/>
                    </a:lnTo>
                    <a:lnTo>
                      <a:pt x="64" y="265"/>
                    </a:lnTo>
                    <a:lnTo>
                      <a:pt x="110" y="288"/>
                    </a:lnTo>
                    <a:lnTo>
                      <a:pt x="136" y="253"/>
                    </a:lnTo>
                    <a:lnTo>
                      <a:pt x="153" y="212"/>
                    </a:lnTo>
                    <a:lnTo>
                      <a:pt x="171" y="169"/>
                    </a:lnTo>
                    <a:lnTo>
                      <a:pt x="179" y="126"/>
                    </a:lnTo>
                    <a:lnTo>
                      <a:pt x="89" y="100"/>
                    </a:lnTo>
                    <a:lnTo>
                      <a:pt x="98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rgbClr val="000099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58425" name="Line 53">
              <a:extLst>
                <a:ext uri="{FF2B5EF4-FFF2-40B4-BE49-F238E27FC236}">
                  <a16:creationId xmlns:a16="http://schemas.microsoft.com/office/drawing/2014/main" id="{13E66B33-2F6F-473C-9C20-027C5742FB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020923" flipH="1" flipV="1">
              <a:off x="1377" y="2750"/>
              <a:ext cx="652" cy="2160"/>
            </a:xfrm>
            <a:prstGeom prst="line">
              <a:avLst/>
            </a:prstGeom>
            <a:noFill/>
            <a:ln w="31750">
              <a:solidFill>
                <a:srgbClr val="8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8379" name="Rectangle 54" descr="Sable">
            <a:extLst>
              <a:ext uri="{FF2B5EF4-FFF2-40B4-BE49-F238E27FC236}">
                <a16:creationId xmlns:a16="http://schemas.microsoft.com/office/drawing/2014/main" id="{951F7D4D-FBBA-4028-A09D-590A9619D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00"/>
            <a:ext cx="64008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8380" name="Rectangle 55" descr="Liège">
            <a:extLst>
              <a:ext uri="{FF2B5EF4-FFF2-40B4-BE49-F238E27FC236}">
                <a16:creationId xmlns:a16="http://schemas.microsoft.com/office/drawing/2014/main" id="{DFD468FB-54E9-43B9-8B3A-08708C4CC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8200"/>
            <a:ext cx="152400" cy="54864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8381" name="AutoShape 56">
            <a:extLst>
              <a:ext uri="{FF2B5EF4-FFF2-40B4-BE49-F238E27FC236}">
                <a16:creationId xmlns:a16="http://schemas.microsoft.com/office/drawing/2014/main" id="{75D25A17-C0BE-48AA-B91B-89F1C2B0370E}"/>
              </a:ext>
            </a:extLst>
          </p:cNvPr>
          <p:cNvSpPr>
            <a:spLocks/>
          </p:cNvSpPr>
          <p:nvPr/>
        </p:nvSpPr>
        <p:spPr bwMode="auto">
          <a:xfrm>
            <a:off x="896938" y="6400800"/>
            <a:ext cx="1136650" cy="419100"/>
          </a:xfrm>
          <a:prstGeom prst="borderCallout1">
            <a:avLst>
              <a:gd name="adj1" fmla="val 28125"/>
              <a:gd name="adj2" fmla="val -6778"/>
              <a:gd name="adj3" fmla="val -140236"/>
              <a:gd name="adj4" fmla="val -32060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r-FR" altLang="fr-FR" sz="2000">
                <a:solidFill>
                  <a:schemeClr val="tx1"/>
                </a:solidFill>
              </a:rPr>
              <a:t>Armoire</a:t>
            </a:r>
          </a:p>
        </p:txBody>
      </p:sp>
      <p:sp>
        <p:nvSpPr>
          <p:cNvPr id="58382" name="Rectangle 57">
            <a:extLst>
              <a:ext uri="{FF2B5EF4-FFF2-40B4-BE49-F238E27FC236}">
                <a16:creationId xmlns:a16="http://schemas.microsoft.com/office/drawing/2014/main" id="{9450D5FA-D612-4AF3-B72F-2DF702B3D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495800"/>
            <a:ext cx="152400" cy="76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8383" name="Rectangle 58">
            <a:extLst>
              <a:ext uri="{FF2B5EF4-FFF2-40B4-BE49-F238E27FC236}">
                <a16:creationId xmlns:a16="http://schemas.microsoft.com/office/drawing/2014/main" id="{CFAA8E62-D1F1-42CE-A454-43555FD12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2286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58384" name="Group 59">
            <a:extLst>
              <a:ext uri="{FF2B5EF4-FFF2-40B4-BE49-F238E27FC236}">
                <a16:creationId xmlns:a16="http://schemas.microsoft.com/office/drawing/2014/main" id="{3AC8FC7F-5CC6-45ED-B26B-154E899D015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066800"/>
            <a:ext cx="650875" cy="685800"/>
            <a:chOff x="260" y="624"/>
            <a:chExt cx="410" cy="432"/>
          </a:xfrm>
        </p:grpSpPr>
        <p:grpSp>
          <p:nvGrpSpPr>
            <p:cNvPr id="58386" name="Group 60">
              <a:extLst>
                <a:ext uri="{FF2B5EF4-FFF2-40B4-BE49-F238E27FC236}">
                  <a16:creationId xmlns:a16="http://schemas.microsoft.com/office/drawing/2014/main" id="{8925311D-B8A3-4B4A-9674-4B0DB3CC1A4D}"/>
                </a:ext>
              </a:extLst>
            </p:cNvPr>
            <p:cNvGrpSpPr>
              <a:grpSpLocks/>
            </p:cNvGrpSpPr>
            <p:nvPr/>
          </p:nvGrpSpPr>
          <p:grpSpPr bwMode="auto">
            <a:xfrm rot="7063643">
              <a:off x="472" y="772"/>
              <a:ext cx="144" cy="253"/>
              <a:chOff x="3459" y="819"/>
              <a:chExt cx="668" cy="1210"/>
            </a:xfrm>
          </p:grpSpPr>
          <p:grpSp>
            <p:nvGrpSpPr>
              <p:cNvPr id="58389" name="Group 61">
                <a:extLst>
                  <a:ext uri="{FF2B5EF4-FFF2-40B4-BE49-F238E27FC236}">
                    <a16:creationId xmlns:a16="http://schemas.microsoft.com/office/drawing/2014/main" id="{FC7532EC-B11D-47D9-BA82-63C2BB8423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1" y="1745"/>
                <a:ext cx="302" cy="284"/>
                <a:chOff x="3641" y="1745"/>
                <a:chExt cx="302" cy="284"/>
              </a:xfrm>
            </p:grpSpPr>
            <p:grpSp>
              <p:nvGrpSpPr>
                <p:cNvPr id="58407" name="Group 62">
                  <a:extLst>
                    <a:ext uri="{FF2B5EF4-FFF2-40B4-BE49-F238E27FC236}">
                      <a16:creationId xmlns:a16="http://schemas.microsoft.com/office/drawing/2014/main" id="{C9DDA309-0F6E-47F2-8BD8-CEBEC3425F3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41" y="1745"/>
                  <a:ext cx="302" cy="284"/>
                  <a:chOff x="3641" y="1745"/>
                  <a:chExt cx="302" cy="284"/>
                </a:xfrm>
              </p:grpSpPr>
              <p:grpSp>
                <p:nvGrpSpPr>
                  <p:cNvPr id="58413" name="Group 63">
                    <a:extLst>
                      <a:ext uri="{FF2B5EF4-FFF2-40B4-BE49-F238E27FC236}">
                        <a16:creationId xmlns:a16="http://schemas.microsoft.com/office/drawing/2014/main" id="{0B612CC9-CF5A-486A-8E17-0DCDC6CD697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717" y="1964"/>
                    <a:ext cx="164" cy="65"/>
                    <a:chOff x="3717" y="1964"/>
                    <a:chExt cx="164" cy="65"/>
                  </a:xfrm>
                </p:grpSpPr>
                <p:sp>
                  <p:nvSpPr>
                    <p:cNvPr id="58422" name="Freeform 64">
                      <a:extLst>
                        <a:ext uri="{FF2B5EF4-FFF2-40B4-BE49-F238E27FC236}">
                          <a16:creationId xmlns:a16="http://schemas.microsoft.com/office/drawing/2014/main" id="{A27DE9FC-674A-4313-82EE-5A0000376BC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717" y="1964"/>
                      <a:ext cx="164" cy="65"/>
                    </a:xfrm>
                    <a:custGeom>
                      <a:avLst/>
                      <a:gdLst>
                        <a:gd name="T0" fmla="*/ 0 w 494"/>
                        <a:gd name="T1" fmla="*/ 0 h 196"/>
                        <a:gd name="T2" fmla="*/ 100 w 494"/>
                        <a:gd name="T3" fmla="*/ 156 h 196"/>
                        <a:gd name="T4" fmla="*/ 109 w 494"/>
                        <a:gd name="T5" fmla="*/ 165 h 196"/>
                        <a:gd name="T6" fmla="*/ 121 w 494"/>
                        <a:gd name="T7" fmla="*/ 171 h 196"/>
                        <a:gd name="T8" fmla="*/ 135 w 494"/>
                        <a:gd name="T9" fmla="*/ 177 h 196"/>
                        <a:gd name="T10" fmla="*/ 152 w 494"/>
                        <a:gd name="T11" fmla="*/ 184 h 196"/>
                        <a:gd name="T12" fmla="*/ 173 w 494"/>
                        <a:gd name="T13" fmla="*/ 188 h 196"/>
                        <a:gd name="T14" fmla="*/ 187 w 494"/>
                        <a:gd name="T15" fmla="*/ 190 h 196"/>
                        <a:gd name="T16" fmla="*/ 204 w 494"/>
                        <a:gd name="T17" fmla="*/ 192 h 196"/>
                        <a:gd name="T18" fmla="*/ 221 w 494"/>
                        <a:gd name="T19" fmla="*/ 193 h 196"/>
                        <a:gd name="T20" fmla="*/ 241 w 494"/>
                        <a:gd name="T21" fmla="*/ 196 h 196"/>
                        <a:gd name="T22" fmla="*/ 256 w 494"/>
                        <a:gd name="T23" fmla="*/ 196 h 196"/>
                        <a:gd name="T24" fmla="*/ 276 w 494"/>
                        <a:gd name="T25" fmla="*/ 193 h 196"/>
                        <a:gd name="T26" fmla="*/ 293 w 494"/>
                        <a:gd name="T27" fmla="*/ 192 h 196"/>
                        <a:gd name="T28" fmla="*/ 313 w 494"/>
                        <a:gd name="T29" fmla="*/ 190 h 196"/>
                        <a:gd name="T30" fmla="*/ 329 w 494"/>
                        <a:gd name="T31" fmla="*/ 188 h 196"/>
                        <a:gd name="T32" fmla="*/ 346 w 494"/>
                        <a:gd name="T33" fmla="*/ 183 h 196"/>
                        <a:gd name="T34" fmla="*/ 363 w 494"/>
                        <a:gd name="T35" fmla="*/ 179 h 196"/>
                        <a:gd name="T36" fmla="*/ 377 w 494"/>
                        <a:gd name="T37" fmla="*/ 171 h 196"/>
                        <a:gd name="T38" fmla="*/ 389 w 494"/>
                        <a:gd name="T39" fmla="*/ 164 h 196"/>
                        <a:gd name="T40" fmla="*/ 394 w 494"/>
                        <a:gd name="T41" fmla="*/ 158 h 196"/>
                        <a:gd name="T42" fmla="*/ 402 w 494"/>
                        <a:gd name="T43" fmla="*/ 151 h 196"/>
                        <a:gd name="T44" fmla="*/ 494 w 494"/>
                        <a:gd name="T45" fmla="*/ 0 h 196"/>
                        <a:gd name="T46" fmla="*/ 0 w 494"/>
                        <a:gd name="T47" fmla="*/ 0 h 19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w 494"/>
                        <a:gd name="T73" fmla="*/ 0 h 196"/>
                        <a:gd name="T74" fmla="*/ 494 w 494"/>
                        <a:gd name="T75" fmla="*/ 196 h 196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T72" t="T73" r="T74" b="T75"/>
                      <a:pathLst>
                        <a:path w="494" h="196">
                          <a:moveTo>
                            <a:pt x="0" y="0"/>
                          </a:moveTo>
                          <a:lnTo>
                            <a:pt x="100" y="156"/>
                          </a:lnTo>
                          <a:lnTo>
                            <a:pt x="109" y="165"/>
                          </a:lnTo>
                          <a:lnTo>
                            <a:pt x="121" y="171"/>
                          </a:lnTo>
                          <a:lnTo>
                            <a:pt x="135" y="177"/>
                          </a:lnTo>
                          <a:lnTo>
                            <a:pt x="152" y="184"/>
                          </a:lnTo>
                          <a:lnTo>
                            <a:pt x="173" y="188"/>
                          </a:lnTo>
                          <a:lnTo>
                            <a:pt x="187" y="190"/>
                          </a:lnTo>
                          <a:lnTo>
                            <a:pt x="204" y="192"/>
                          </a:lnTo>
                          <a:lnTo>
                            <a:pt x="221" y="193"/>
                          </a:lnTo>
                          <a:lnTo>
                            <a:pt x="241" y="196"/>
                          </a:lnTo>
                          <a:lnTo>
                            <a:pt x="256" y="196"/>
                          </a:lnTo>
                          <a:lnTo>
                            <a:pt x="276" y="193"/>
                          </a:lnTo>
                          <a:lnTo>
                            <a:pt x="293" y="192"/>
                          </a:lnTo>
                          <a:lnTo>
                            <a:pt x="313" y="190"/>
                          </a:lnTo>
                          <a:lnTo>
                            <a:pt x="329" y="188"/>
                          </a:lnTo>
                          <a:lnTo>
                            <a:pt x="346" y="183"/>
                          </a:lnTo>
                          <a:lnTo>
                            <a:pt x="363" y="179"/>
                          </a:lnTo>
                          <a:lnTo>
                            <a:pt x="377" y="171"/>
                          </a:lnTo>
                          <a:lnTo>
                            <a:pt x="389" y="164"/>
                          </a:lnTo>
                          <a:lnTo>
                            <a:pt x="394" y="158"/>
                          </a:lnTo>
                          <a:lnTo>
                            <a:pt x="402" y="151"/>
                          </a:lnTo>
                          <a:lnTo>
                            <a:pt x="494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23" name="Freeform 65">
                      <a:extLst>
                        <a:ext uri="{FF2B5EF4-FFF2-40B4-BE49-F238E27FC236}">
                          <a16:creationId xmlns:a16="http://schemas.microsoft.com/office/drawing/2014/main" id="{870F7446-560C-43E4-BAD9-AA9E0C06B22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743" y="1964"/>
                      <a:ext cx="73" cy="65"/>
                    </a:xfrm>
                    <a:custGeom>
                      <a:avLst/>
                      <a:gdLst>
                        <a:gd name="T0" fmla="*/ 0 w 220"/>
                        <a:gd name="T1" fmla="*/ 0 h 196"/>
                        <a:gd name="T2" fmla="*/ 61 w 220"/>
                        <a:gd name="T3" fmla="*/ 177 h 196"/>
                        <a:gd name="T4" fmla="*/ 74 w 220"/>
                        <a:gd name="T5" fmla="*/ 184 h 196"/>
                        <a:gd name="T6" fmla="*/ 95 w 220"/>
                        <a:gd name="T7" fmla="*/ 188 h 196"/>
                        <a:gd name="T8" fmla="*/ 109 w 220"/>
                        <a:gd name="T9" fmla="*/ 190 h 196"/>
                        <a:gd name="T10" fmla="*/ 126 w 220"/>
                        <a:gd name="T11" fmla="*/ 192 h 196"/>
                        <a:gd name="T12" fmla="*/ 143 w 220"/>
                        <a:gd name="T13" fmla="*/ 193 h 196"/>
                        <a:gd name="T14" fmla="*/ 163 w 220"/>
                        <a:gd name="T15" fmla="*/ 196 h 196"/>
                        <a:gd name="T16" fmla="*/ 178 w 220"/>
                        <a:gd name="T17" fmla="*/ 196 h 196"/>
                        <a:gd name="T18" fmla="*/ 198 w 220"/>
                        <a:gd name="T19" fmla="*/ 193 h 196"/>
                        <a:gd name="T20" fmla="*/ 220 w 220"/>
                        <a:gd name="T21" fmla="*/ 0 h 196"/>
                        <a:gd name="T22" fmla="*/ 0 w 220"/>
                        <a:gd name="T23" fmla="*/ 0 h 19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220"/>
                        <a:gd name="T37" fmla="*/ 0 h 196"/>
                        <a:gd name="T38" fmla="*/ 220 w 220"/>
                        <a:gd name="T39" fmla="*/ 196 h 19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220" h="196">
                          <a:moveTo>
                            <a:pt x="0" y="0"/>
                          </a:moveTo>
                          <a:lnTo>
                            <a:pt x="61" y="177"/>
                          </a:lnTo>
                          <a:lnTo>
                            <a:pt x="74" y="184"/>
                          </a:lnTo>
                          <a:lnTo>
                            <a:pt x="95" y="188"/>
                          </a:lnTo>
                          <a:lnTo>
                            <a:pt x="109" y="190"/>
                          </a:lnTo>
                          <a:lnTo>
                            <a:pt x="126" y="192"/>
                          </a:lnTo>
                          <a:lnTo>
                            <a:pt x="143" y="193"/>
                          </a:lnTo>
                          <a:lnTo>
                            <a:pt x="163" y="196"/>
                          </a:lnTo>
                          <a:lnTo>
                            <a:pt x="178" y="196"/>
                          </a:lnTo>
                          <a:lnTo>
                            <a:pt x="198" y="193"/>
                          </a:lnTo>
                          <a:lnTo>
                            <a:pt x="22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04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</p:grpSp>
              <p:grpSp>
                <p:nvGrpSpPr>
                  <p:cNvPr id="58414" name="Group 66">
                    <a:extLst>
                      <a:ext uri="{FF2B5EF4-FFF2-40B4-BE49-F238E27FC236}">
                        <a16:creationId xmlns:a16="http://schemas.microsoft.com/office/drawing/2014/main" id="{D73C7615-1389-4A45-AF35-243066DC501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41" y="1745"/>
                    <a:ext cx="302" cy="237"/>
                    <a:chOff x="3641" y="1745"/>
                    <a:chExt cx="302" cy="237"/>
                  </a:xfrm>
                </p:grpSpPr>
                <p:sp>
                  <p:nvSpPr>
                    <p:cNvPr id="58415" name="Freeform 67">
                      <a:extLst>
                        <a:ext uri="{FF2B5EF4-FFF2-40B4-BE49-F238E27FC236}">
                          <a16:creationId xmlns:a16="http://schemas.microsoft.com/office/drawing/2014/main" id="{F372D54A-94D5-4D8C-B3DC-DB9A74B2334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41" y="1745"/>
                      <a:ext cx="302" cy="237"/>
                    </a:xfrm>
                    <a:custGeom>
                      <a:avLst/>
                      <a:gdLst>
                        <a:gd name="T0" fmla="*/ 20 w 905"/>
                        <a:gd name="T1" fmla="*/ 20 h 710"/>
                        <a:gd name="T2" fmla="*/ 24 w 905"/>
                        <a:gd name="T3" fmla="*/ 38 h 710"/>
                        <a:gd name="T4" fmla="*/ 22 w 905"/>
                        <a:gd name="T5" fmla="*/ 73 h 710"/>
                        <a:gd name="T6" fmla="*/ 11 w 905"/>
                        <a:gd name="T7" fmla="*/ 95 h 710"/>
                        <a:gd name="T8" fmla="*/ 5 w 905"/>
                        <a:gd name="T9" fmla="*/ 124 h 710"/>
                        <a:gd name="T10" fmla="*/ 17 w 905"/>
                        <a:gd name="T11" fmla="*/ 148 h 710"/>
                        <a:gd name="T12" fmla="*/ 33 w 905"/>
                        <a:gd name="T13" fmla="*/ 174 h 710"/>
                        <a:gd name="T14" fmla="*/ 29 w 905"/>
                        <a:gd name="T15" fmla="*/ 193 h 710"/>
                        <a:gd name="T16" fmla="*/ 13 w 905"/>
                        <a:gd name="T17" fmla="*/ 214 h 710"/>
                        <a:gd name="T18" fmla="*/ 5 w 905"/>
                        <a:gd name="T19" fmla="*/ 233 h 710"/>
                        <a:gd name="T20" fmla="*/ 18 w 905"/>
                        <a:gd name="T21" fmla="*/ 257 h 710"/>
                        <a:gd name="T22" fmla="*/ 29 w 905"/>
                        <a:gd name="T23" fmla="*/ 275 h 710"/>
                        <a:gd name="T24" fmla="*/ 29 w 905"/>
                        <a:gd name="T25" fmla="*/ 298 h 710"/>
                        <a:gd name="T26" fmla="*/ 11 w 905"/>
                        <a:gd name="T27" fmla="*/ 319 h 710"/>
                        <a:gd name="T28" fmla="*/ 0 w 905"/>
                        <a:gd name="T29" fmla="*/ 345 h 710"/>
                        <a:gd name="T30" fmla="*/ 13 w 905"/>
                        <a:gd name="T31" fmla="*/ 368 h 710"/>
                        <a:gd name="T32" fmla="*/ 32 w 905"/>
                        <a:gd name="T33" fmla="*/ 391 h 710"/>
                        <a:gd name="T34" fmla="*/ 32 w 905"/>
                        <a:gd name="T35" fmla="*/ 426 h 710"/>
                        <a:gd name="T36" fmla="*/ 18 w 905"/>
                        <a:gd name="T37" fmla="*/ 450 h 710"/>
                        <a:gd name="T38" fmla="*/ 20 w 905"/>
                        <a:gd name="T39" fmla="*/ 468 h 710"/>
                        <a:gd name="T40" fmla="*/ 41 w 905"/>
                        <a:gd name="T41" fmla="*/ 494 h 710"/>
                        <a:gd name="T42" fmla="*/ 106 w 905"/>
                        <a:gd name="T43" fmla="*/ 566 h 710"/>
                        <a:gd name="T44" fmla="*/ 164 w 905"/>
                        <a:gd name="T45" fmla="*/ 622 h 710"/>
                        <a:gd name="T46" fmla="*/ 215 w 905"/>
                        <a:gd name="T47" fmla="*/ 653 h 710"/>
                        <a:gd name="T48" fmla="*/ 309 w 905"/>
                        <a:gd name="T49" fmla="*/ 693 h 710"/>
                        <a:gd name="T50" fmla="*/ 397 w 905"/>
                        <a:gd name="T51" fmla="*/ 707 h 710"/>
                        <a:gd name="T52" fmla="*/ 518 w 905"/>
                        <a:gd name="T53" fmla="*/ 707 h 710"/>
                        <a:gd name="T54" fmla="*/ 619 w 905"/>
                        <a:gd name="T55" fmla="*/ 698 h 710"/>
                        <a:gd name="T56" fmla="*/ 690 w 905"/>
                        <a:gd name="T57" fmla="*/ 677 h 710"/>
                        <a:gd name="T58" fmla="*/ 737 w 905"/>
                        <a:gd name="T59" fmla="*/ 652 h 710"/>
                        <a:gd name="T60" fmla="*/ 770 w 905"/>
                        <a:gd name="T61" fmla="*/ 622 h 710"/>
                        <a:gd name="T62" fmla="*/ 866 w 905"/>
                        <a:gd name="T63" fmla="*/ 487 h 710"/>
                        <a:gd name="T64" fmla="*/ 886 w 905"/>
                        <a:gd name="T65" fmla="*/ 443 h 710"/>
                        <a:gd name="T66" fmla="*/ 887 w 905"/>
                        <a:gd name="T67" fmla="*/ 422 h 710"/>
                        <a:gd name="T68" fmla="*/ 874 w 905"/>
                        <a:gd name="T69" fmla="*/ 402 h 710"/>
                        <a:gd name="T70" fmla="*/ 874 w 905"/>
                        <a:gd name="T71" fmla="*/ 377 h 710"/>
                        <a:gd name="T72" fmla="*/ 886 w 905"/>
                        <a:gd name="T73" fmla="*/ 358 h 710"/>
                        <a:gd name="T74" fmla="*/ 900 w 905"/>
                        <a:gd name="T75" fmla="*/ 337 h 710"/>
                        <a:gd name="T76" fmla="*/ 904 w 905"/>
                        <a:gd name="T77" fmla="*/ 312 h 710"/>
                        <a:gd name="T78" fmla="*/ 892 w 905"/>
                        <a:gd name="T79" fmla="*/ 292 h 710"/>
                        <a:gd name="T80" fmla="*/ 878 w 905"/>
                        <a:gd name="T81" fmla="*/ 272 h 710"/>
                        <a:gd name="T82" fmla="*/ 878 w 905"/>
                        <a:gd name="T83" fmla="*/ 251 h 710"/>
                        <a:gd name="T84" fmla="*/ 896 w 905"/>
                        <a:gd name="T85" fmla="*/ 227 h 710"/>
                        <a:gd name="T86" fmla="*/ 900 w 905"/>
                        <a:gd name="T87" fmla="*/ 200 h 710"/>
                        <a:gd name="T88" fmla="*/ 886 w 905"/>
                        <a:gd name="T89" fmla="*/ 174 h 710"/>
                        <a:gd name="T90" fmla="*/ 878 w 905"/>
                        <a:gd name="T91" fmla="*/ 153 h 710"/>
                        <a:gd name="T92" fmla="*/ 887 w 905"/>
                        <a:gd name="T93" fmla="*/ 128 h 710"/>
                        <a:gd name="T94" fmla="*/ 900 w 905"/>
                        <a:gd name="T95" fmla="*/ 112 h 710"/>
                        <a:gd name="T96" fmla="*/ 905 w 905"/>
                        <a:gd name="T97" fmla="*/ 87 h 710"/>
                        <a:gd name="T98" fmla="*/ 895 w 905"/>
                        <a:gd name="T99" fmla="*/ 66 h 710"/>
                        <a:gd name="T100" fmla="*/ 882 w 905"/>
                        <a:gd name="T101" fmla="*/ 42 h 710"/>
                        <a:gd name="T102" fmla="*/ 886 w 905"/>
                        <a:gd name="T103" fmla="*/ 18 h 710"/>
                        <a:gd name="T104" fmla="*/ 26 w 905"/>
                        <a:gd name="T105" fmla="*/ 0 h 710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w 905"/>
                        <a:gd name="T160" fmla="*/ 0 h 710"/>
                        <a:gd name="T161" fmla="*/ 905 w 905"/>
                        <a:gd name="T162" fmla="*/ 710 h 710"/>
                      </a:gdLst>
                      <a:ahLst/>
                      <a:cxnLst>
                        <a:cxn ang="T106">
                          <a:pos x="T0" y="T1"/>
                        </a:cxn>
                        <a:cxn ang="T107">
                          <a:pos x="T2" y="T3"/>
                        </a:cxn>
                        <a:cxn ang="T108">
                          <a:pos x="T4" y="T5"/>
                        </a:cxn>
                        <a:cxn ang="T109">
                          <a:pos x="T6" y="T7"/>
                        </a:cxn>
                        <a:cxn ang="T110">
                          <a:pos x="T8" y="T9"/>
                        </a:cxn>
                        <a:cxn ang="T111">
                          <a:pos x="T10" y="T11"/>
                        </a:cxn>
                        <a:cxn ang="T112">
                          <a:pos x="T12" y="T13"/>
                        </a:cxn>
                        <a:cxn ang="T113">
                          <a:pos x="T14" y="T15"/>
                        </a:cxn>
                        <a:cxn ang="T114">
                          <a:pos x="T16" y="T17"/>
                        </a:cxn>
                        <a:cxn ang="T115">
                          <a:pos x="T18" y="T19"/>
                        </a:cxn>
                        <a:cxn ang="T116">
                          <a:pos x="T20" y="T21"/>
                        </a:cxn>
                        <a:cxn ang="T117">
                          <a:pos x="T22" y="T23"/>
                        </a:cxn>
                        <a:cxn ang="T118">
                          <a:pos x="T24" y="T25"/>
                        </a:cxn>
                        <a:cxn ang="T119">
                          <a:pos x="T26" y="T27"/>
                        </a:cxn>
                        <a:cxn ang="T120">
                          <a:pos x="T28" y="T29"/>
                        </a:cxn>
                        <a:cxn ang="T121">
                          <a:pos x="T30" y="T31"/>
                        </a:cxn>
                        <a:cxn ang="T122">
                          <a:pos x="T32" y="T33"/>
                        </a:cxn>
                        <a:cxn ang="T123">
                          <a:pos x="T34" y="T35"/>
                        </a:cxn>
                        <a:cxn ang="T124">
                          <a:pos x="T36" y="T37"/>
                        </a:cxn>
                        <a:cxn ang="T125">
                          <a:pos x="T38" y="T39"/>
                        </a:cxn>
                        <a:cxn ang="T126">
                          <a:pos x="T40" y="T41"/>
                        </a:cxn>
                        <a:cxn ang="T127">
                          <a:pos x="T42" y="T43"/>
                        </a:cxn>
                        <a:cxn ang="T128">
                          <a:pos x="T44" y="T45"/>
                        </a:cxn>
                        <a:cxn ang="T129">
                          <a:pos x="T46" y="T47"/>
                        </a:cxn>
                        <a:cxn ang="T130">
                          <a:pos x="T48" y="T49"/>
                        </a:cxn>
                        <a:cxn ang="T131">
                          <a:pos x="T50" y="T51"/>
                        </a:cxn>
                        <a:cxn ang="T132">
                          <a:pos x="T52" y="T53"/>
                        </a:cxn>
                        <a:cxn ang="T133">
                          <a:pos x="T54" y="T55"/>
                        </a:cxn>
                        <a:cxn ang="T134">
                          <a:pos x="T56" y="T57"/>
                        </a:cxn>
                        <a:cxn ang="T135">
                          <a:pos x="T58" y="T59"/>
                        </a:cxn>
                        <a:cxn ang="T136">
                          <a:pos x="T60" y="T61"/>
                        </a:cxn>
                        <a:cxn ang="T137">
                          <a:pos x="T62" y="T63"/>
                        </a:cxn>
                        <a:cxn ang="T138">
                          <a:pos x="T64" y="T65"/>
                        </a:cxn>
                        <a:cxn ang="T139">
                          <a:pos x="T66" y="T67"/>
                        </a:cxn>
                        <a:cxn ang="T140">
                          <a:pos x="T68" y="T69"/>
                        </a:cxn>
                        <a:cxn ang="T141">
                          <a:pos x="T70" y="T71"/>
                        </a:cxn>
                        <a:cxn ang="T142">
                          <a:pos x="T72" y="T73"/>
                        </a:cxn>
                        <a:cxn ang="T143">
                          <a:pos x="T74" y="T75"/>
                        </a:cxn>
                        <a:cxn ang="T144">
                          <a:pos x="T76" y="T77"/>
                        </a:cxn>
                        <a:cxn ang="T145">
                          <a:pos x="T78" y="T79"/>
                        </a:cxn>
                        <a:cxn ang="T146">
                          <a:pos x="T80" y="T81"/>
                        </a:cxn>
                        <a:cxn ang="T147">
                          <a:pos x="T82" y="T83"/>
                        </a:cxn>
                        <a:cxn ang="T148">
                          <a:pos x="T84" y="T85"/>
                        </a:cxn>
                        <a:cxn ang="T149">
                          <a:pos x="T86" y="T87"/>
                        </a:cxn>
                        <a:cxn ang="T150">
                          <a:pos x="T88" y="T89"/>
                        </a:cxn>
                        <a:cxn ang="T151">
                          <a:pos x="T90" y="T91"/>
                        </a:cxn>
                        <a:cxn ang="T152">
                          <a:pos x="T92" y="T93"/>
                        </a:cxn>
                        <a:cxn ang="T153">
                          <a:pos x="T94" y="T95"/>
                        </a:cxn>
                        <a:cxn ang="T154">
                          <a:pos x="T96" y="T97"/>
                        </a:cxn>
                        <a:cxn ang="T155">
                          <a:pos x="T98" y="T99"/>
                        </a:cxn>
                        <a:cxn ang="T156">
                          <a:pos x="T100" y="T101"/>
                        </a:cxn>
                        <a:cxn ang="T157">
                          <a:pos x="T102" y="T103"/>
                        </a:cxn>
                        <a:cxn ang="T158">
                          <a:pos x="T104" y="T105"/>
                        </a:cxn>
                      </a:cxnLst>
                      <a:rect l="T159" t="T160" r="T161" b="T162"/>
                      <a:pathLst>
                        <a:path w="905" h="710">
                          <a:moveTo>
                            <a:pt x="26" y="0"/>
                          </a:moveTo>
                          <a:lnTo>
                            <a:pt x="20" y="20"/>
                          </a:lnTo>
                          <a:lnTo>
                            <a:pt x="22" y="29"/>
                          </a:lnTo>
                          <a:lnTo>
                            <a:pt x="24" y="38"/>
                          </a:lnTo>
                          <a:lnTo>
                            <a:pt x="26" y="58"/>
                          </a:lnTo>
                          <a:lnTo>
                            <a:pt x="22" y="73"/>
                          </a:lnTo>
                          <a:lnTo>
                            <a:pt x="17" y="86"/>
                          </a:lnTo>
                          <a:lnTo>
                            <a:pt x="11" y="95"/>
                          </a:lnTo>
                          <a:lnTo>
                            <a:pt x="5" y="112"/>
                          </a:lnTo>
                          <a:lnTo>
                            <a:pt x="5" y="124"/>
                          </a:lnTo>
                          <a:lnTo>
                            <a:pt x="11" y="136"/>
                          </a:lnTo>
                          <a:lnTo>
                            <a:pt x="17" y="148"/>
                          </a:lnTo>
                          <a:lnTo>
                            <a:pt x="28" y="161"/>
                          </a:lnTo>
                          <a:lnTo>
                            <a:pt x="33" y="174"/>
                          </a:lnTo>
                          <a:lnTo>
                            <a:pt x="33" y="183"/>
                          </a:lnTo>
                          <a:lnTo>
                            <a:pt x="29" y="193"/>
                          </a:lnTo>
                          <a:lnTo>
                            <a:pt x="20" y="202"/>
                          </a:lnTo>
                          <a:lnTo>
                            <a:pt x="13" y="214"/>
                          </a:lnTo>
                          <a:lnTo>
                            <a:pt x="7" y="223"/>
                          </a:lnTo>
                          <a:lnTo>
                            <a:pt x="5" y="233"/>
                          </a:lnTo>
                          <a:lnTo>
                            <a:pt x="11" y="245"/>
                          </a:lnTo>
                          <a:lnTo>
                            <a:pt x="18" y="257"/>
                          </a:lnTo>
                          <a:lnTo>
                            <a:pt x="26" y="266"/>
                          </a:lnTo>
                          <a:lnTo>
                            <a:pt x="29" y="275"/>
                          </a:lnTo>
                          <a:lnTo>
                            <a:pt x="33" y="285"/>
                          </a:lnTo>
                          <a:lnTo>
                            <a:pt x="29" y="298"/>
                          </a:lnTo>
                          <a:lnTo>
                            <a:pt x="20" y="310"/>
                          </a:lnTo>
                          <a:lnTo>
                            <a:pt x="11" y="319"/>
                          </a:lnTo>
                          <a:lnTo>
                            <a:pt x="1" y="333"/>
                          </a:lnTo>
                          <a:lnTo>
                            <a:pt x="0" y="345"/>
                          </a:lnTo>
                          <a:lnTo>
                            <a:pt x="4" y="358"/>
                          </a:lnTo>
                          <a:lnTo>
                            <a:pt x="13" y="368"/>
                          </a:lnTo>
                          <a:lnTo>
                            <a:pt x="22" y="378"/>
                          </a:lnTo>
                          <a:lnTo>
                            <a:pt x="32" y="391"/>
                          </a:lnTo>
                          <a:lnTo>
                            <a:pt x="37" y="409"/>
                          </a:lnTo>
                          <a:lnTo>
                            <a:pt x="32" y="426"/>
                          </a:lnTo>
                          <a:lnTo>
                            <a:pt x="22" y="439"/>
                          </a:lnTo>
                          <a:lnTo>
                            <a:pt x="18" y="450"/>
                          </a:lnTo>
                          <a:lnTo>
                            <a:pt x="18" y="461"/>
                          </a:lnTo>
                          <a:lnTo>
                            <a:pt x="20" y="468"/>
                          </a:lnTo>
                          <a:lnTo>
                            <a:pt x="28" y="478"/>
                          </a:lnTo>
                          <a:lnTo>
                            <a:pt x="41" y="494"/>
                          </a:lnTo>
                          <a:lnTo>
                            <a:pt x="63" y="522"/>
                          </a:lnTo>
                          <a:lnTo>
                            <a:pt x="106" y="566"/>
                          </a:lnTo>
                          <a:lnTo>
                            <a:pt x="142" y="602"/>
                          </a:lnTo>
                          <a:lnTo>
                            <a:pt x="164" y="622"/>
                          </a:lnTo>
                          <a:lnTo>
                            <a:pt x="188" y="636"/>
                          </a:lnTo>
                          <a:lnTo>
                            <a:pt x="215" y="653"/>
                          </a:lnTo>
                          <a:lnTo>
                            <a:pt x="252" y="674"/>
                          </a:lnTo>
                          <a:lnTo>
                            <a:pt x="309" y="693"/>
                          </a:lnTo>
                          <a:lnTo>
                            <a:pt x="352" y="702"/>
                          </a:lnTo>
                          <a:lnTo>
                            <a:pt x="397" y="707"/>
                          </a:lnTo>
                          <a:lnTo>
                            <a:pt x="456" y="710"/>
                          </a:lnTo>
                          <a:lnTo>
                            <a:pt x="518" y="707"/>
                          </a:lnTo>
                          <a:lnTo>
                            <a:pt x="572" y="706"/>
                          </a:lnTo>
                          <a:lnTo>
                            <a:pt x="619" y="698"/>
                          </a:lnTo>
                          <a:lnTo>
                            <a:pt x="660" y="689"/>
                          </a:lnTo>
                          <a:lnTo>
                            <a:pt x="690" y="677"/>
                          </a:lnTo>
                          <a:lnTo>
                            <a:pt x="716" y="665"/>
                          </a:lnTo>
                          <a:lnTo>
                            <a:pt x="737" y="652"/>
                          </a:lnTo>
                          <a:lnTo>
                            <a:pt x="754" y="640"/>
                          </a:lnTo>
                          <a:lnTo>
                            <a:pt x="770" y="622"/>
                          </a:lnTo>
                          <a:lnTo>
                            <a:pt x="825" y="549"/>
                          </a:lnTo>
                          <a:lnTo>
                            <a:pt x="866" y="487"/>
                          </a:lnTo>
                          <a:lnTo>
                            <a:pt x="882" y="456"/>
                          </a:lnTo>
                          <a:lnTo>
                            <a:pt x="886" y="443"/>
                          </a:lnTo>
                          <a:lnTo>
                            <a:pt x="887" y="433"/>
                          </a:lnTo>
                          <a:lnTo>
                            <a:pt x="887" y="422"/>
                          </a:lnTo>
                          <a:lnTo>
                            <a:pt x="879" y="409"/>
                          </a:lnTo>
                          <a:lnTo>
                            <a:pt x="874" y="402"/>
                          </a:lnTo>
                          <a:lnTo>
                            <a:pt x="871" y="390"/>
                          </a:lnTo>
                          <a:lnTo>
                            <a:pt x="874" y="377"/>
                          </a:lnTo>
                          <a:lnTo>
                            <a:pt x="879" y="368"/>
                          </a:lnTo>
                          <a:lnTo>
                            <a:pt x="886" y="358"/>
                          </a:lnTo>
                          <a:lnTo>
                            <a:pt x="892" y="349"/>
                          </a:lnTo>
                          <a:lnTo>
                            <a:pt x="900" y="337"/>
                          </a:lnTo>
                          <a:lnTo>
                            <a:pt x="905" y="327"/>
                          </a:lnTo>
                          <a:lnTo>
                            <a:pt x="904" y="312"/>
                          </a:lnTo>
                          <a:lnTo>
                            <a:pt x="899" y="302"/>
                          </a:lnTo>
                          <a:lnTo>
                            <a:pt x="892" y="292"/>
                          </a:lnTo>
                          <a:lnTo>
                            <a:pt x="886" y="282"/>
                          </a:lnTo>
                          <a:lnTo>
                            <a:pt x="878" y="272"/>
                          </a:lnTo>
                          <a:lnTo>
                            <a:pt x="875" y="260"/>
                          </a:lnTo>
                          <a:lnTo>
                            <a:pt x="878" y="251"/>
                          </a:lnTo>
                          <a:lnTo>
                            <a:pt x="887" y="237"/>
                          </a:lnTo>
                          <a:lnTo>
                            <a:pt x="896" y="227"/>
                          </a:lnTo>
                          <a:lnTo>
                            <a:pt x="900" y="215"/>
                          </a:lnTo>
                          <a:lnTo>
                            <a:pt x="900" y="200"/>
                          </a:lnTo>
                          <a:lnTo>
                            <a:pt x="895" y="185"/>
                          </a:lnTo>
                          <a:lnTo>
                            <a:pt x="886" y="174"/>
                          </a:lnTo>
                          <a:lnTo>
                            <a:pt x="882" y="166"/>
                          </a:lnTo>
                          <a:lnTo>
                            <a:pt x="878" y="153"/>
                          </a:lnTo>
                          <a:lnTo>
                            <a:pt x="879" y="140"/>
                          </a:lnTo>
                          <a:lnTo>
                            <a:pt x="887" y="128"/>
                          </a:lnTo>
                          <a:lnTo>
                            <a:pt x="892" y="121"/>
                          </a:lnTo>
                          <a:lnTo>
                            <a:pt x="900" y="112"/>
                          </a:lnTo>
                          <a:lnTo>
                            <a:pt x="904" y="100"/>
                          </a:lnTo>
                          <a:lnTo>
                            <a:pt x="905" y="87"/>
                          </a:lnTo>
                          <a:lnTo>
                            <a:pt x="903" y="79"/>
                          </a:lnTo>
                          <a:lnTo>
                            <a:pt x="895" y="66"/>
                          </a:lnTo>
                          <a:lnTo>
                            <a:pt x="887" y="56"/>
                          </a:lnTo>
                          <a:lnTo>
                            <a:pt x="882" y="42"/>
                          </a:lnTo>
                          <a:lnTo>
                            <a:pt x="882" y="29"/>
                          </a:lnTo>
                          <a:lnTo>
                            <a:pt x="886" y="18"/>
                          </a:lnTo>
                          <a:lnTo>
                            <a:pt x="883" y="0"/>
                          </a:lnTo>
                          <a:lnTo>
                            <a:pt x="26" y="0"/>
                          </a:lnTo>
                          <a:close/>
                        </a:path>
                      </a:pathLst>
                    </a:custGeom>
                    <a:solidFill>
                      <a:srgbClr val="FFC08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16" name="Freeform 68">
                      <a:extLst>
                        <a:ext uri="{FF2B5EF4-FFF2-40B4-BE49-F238E27FC236}">
                          <a16:creationId xmlns:a16="http://schemas.microsoft.com/office/drawing/2014/main" id="{903AE214-D656-4CC2-9D26-FC6B17AEA32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43" y="1777"/>
                      <a:ext cx="38" cy="33"/>
                    </a:xfrm>
                    <a:custGeom>
                      <a:avLst/>
                      <a:gdLst>
                        <a:gd name="T0" fmla="*/ 6 w 113"/>
                        <a:gd name="T1" fmla="*/ 0 h 98"/>
                        <a:gd name="T2" fmla="*/ 13 w 113"/>
                        <a:gd name="T3" fmla="*/ 13 h 98"/>
                        <a:gd name="T4" fmla="*/ 24 w 113"/>
                        <a:gd name="T5" fmla="*/ 26 h 98"/>
                        <a:gd name="T6" fmla="*/ 44 w 113"/>
                        <a:gd name="T7" fmla="*/ 42 h 98"/>
                        <a:gd name="T8" fmla="*/ 67 w 113"/>
                        <a:gd name="T9" fmla="*/ 57 h 98"/>
                        <a:gd name="T10" fmla="*/ 91 w 113"/>
                        <a:gd name="T11" fmla="*/ 66 h 98"/>
                        <a:gd name="T12" fmla="*/ 113 w 113"/>
                        <a:gd name="T13" fmla="*/ 71 h 98"/>
                        <a:gd name="T14" fmla="*/ 104 w 113"/>
                        <a:gd name="T15" fmla="*/ 88 h 98"/>
                        <a:gd name="T16" fmla="*/ 75 w 113"/>
                        <a:gd name="T17" fmla="*/ 84 h 98"/>
                        <a:gd name="T18" fmla="*/ 44 w 113"/>
                        <a:gd name="T19" fmla="*/ 86 h 98"/>
                        <a:gd name="T20" fmla="*/ 24 w 113"/>
                        <a:gd name="T21" fmla="*/ 98 h 98"/>
                        <a:gd name="T22" fmla="*/ 28 w 113"/>
                        <a:gd name="T23" fmla="*/ 88 h 98"/>
                        <a:gd name="T24" fmla="*/ 27 w 113"/>
                        <a:gd name="T25" fmla="*/ 77 h 98"/>
                        <a:gd name="T26" fmla="*/ 21 w 113"/>
                        <a:gd name="T27" fmla="*/ 62 h 98"/>
                        <a:gd name="T28" fmla="*/ 12 w 113"/>
                        <a:gd name="T29" fmla="*/ 49 h 98"/>
                        <a:gd name="T30" fmla="*/ 2 w 113"/>
                        <a:gd name="T31" fmla="*/ 33 h 98"/>
                        <a:gd name="T32" fmla="*/ 0 w 113"/>
                        <a:gd name="T33" fmla="*/ 17 h 98"/>
                        <a:gd name="T34" fmla="*/ 6 w 113"/>
                        <a:gd name="T35" fmla="*/ 0 h 98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113"/>
                        <a:gd name="T55" fmla="*/ 0 h 98"/>
                        <a:gd name="T56" fmla="*/ 113 w 113"/>
                        <a:gd name="T57" fmla="*/ 98 h 98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113" h="98">
                          <a:moveTo>
                            <a:pt x="6" y="0"/>
                          </a:moveTo>
                          <a:lnTo>
                            <a:pt x="13" y="13"/>
                          </a:lnTo>
                          <a:lnTo>
                            <a:pt x="24" y="26"/>
                          </a:lnTo>
                          <a:lnTo>
                            <a:pt x="44" y="42"/>
                          </a:lnTo>
                          <a:lnTo>
                            <a:pt x="67" y="57"/>
                          </a:lnTo>
                          <a:lnTo>
                            <a:pt x="91" y="66"/>
                          </a:lnTo>
                          <a:lnTo>
                            <a:pt x="113" y="71"/>
                          </a:lnTo>
                          <a:lnTo>
                            <a:pt x="104" y="88"/>
                          </a:lnTo>
                          <a:lnTo>
                            <a:pt x="75" y="84"/>
                          </a:lnTo>
                          <a:lnTo>
                            <a:pt x="44" y="86"/>
                          </a:lnTo>
                          <a:lnTo>
                            <a:pt x="24" y="98"/>
                          </a:lnTo>
                          <a:lnTo>
                            <a:pt x="28" y="88"/>
                          </a:lnTo>
                          <a:lnTo>
                            <a:pt x="27" y="77"/>
                          </a:lnTo>
                          <a:lnTo>
                            <a:pt x="21" y="62"/>
                          </a:lnTo>
                          <a:lnTo>
                            <a:pt x="12" y="49"/>
                          </a:lnTo>
                          <a:lnTo>
                            <a:pt x="2" y="33"/>
                          </a:lnTo>
                          <a:lnTo>
                            <a:pt x="0" y="17"/>
                          </a:lnTo>
                          <a:lnTo>
                            <a:pt x="6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17" name="Freeform 69">
                      <a:extLst>
                        <a:ext uri="{FF2B5EF4-FFF2-40B4-BE49-F238E27FC236}">
                          <a16:creationId xmlns:a16="http://schemas.microsoft.com/office/drawing/2014/main" id="{A365CD72-2CAD-466F-AD46-D3C87185451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44" y="1817"/>
                      <a:ext cx="49" cy="28"/>
                    </a:xfrm>
                    <a:custGeom>
                      <a:avLst/>
                      <a:gdLst>
                        <a:gd name="T0" fmla="*/ 0 w 148"/>
                        <a:gd name="T1" fmla="*/ 11 h 83"/>
                        <a:gd name="T2" fmla="*/ 4 w 148"/>
                        <a:gd name="T3" fmla="*/ 0 h 83"/>
                        <a:gd name="T4" fmla="*/ 10 w 148"/>
                        <a:gd name="T5" fmla="*/ 11 h 83"/>
                        <a:gd name="T6" fmla="*/ 21 w 148"/>
                        <a:gd name="T7" fmla="*/ 16 h 83"/>
                        <a:gd name="T8" fmla="*/ 42 w 148"/>
                        <a:gd name="T9" fmla="*/ 25 h 83"/>
                        <a:gd name="T10" fmla="*/ 64 w 148"/>
                        <a:gd name="T11" fmla="*/ 32 h 83"/>
                        <a:gd name="T12" fmla="*/ 98 w 148"/>
                        <a:gd name="T13" fmla="*/ 38 h 83"/>
                        <a:gd name="T14" fmla="*/ 136 w 148"/>
                        <a:gd name="T15" fmla="*/ 44 h 83"/>
                        <a:gd name="T16" fmla="*/ 148 w 148"/>
                        <a:gd name="T17" fmla="*/ 79 h 83"/>
                        <a:gd name="T18" fmla="*/ 105 w 148"/>
                        <a:gd name="T19" fmla="*/ 69 h 83"/>
                        <a:gd name="T20" fmla="*/ 72 w 148"/>
                        <a:gd name="T21" fmla="*/ 65 h 83"/>
                        <a:gd name="T22" fmla="*/ 45 w 148"/>
                        <a:gd name="T23" fmla="*/ 70 h 83"/>
                        <a:gd name="T24" fmla="*/ 25 w 148"/>
                        <a:gd name="T25" fmla="*/ 83 h 83"/>
                        <a:gd name="T26" fmla="*/ 25 w 148"/>
                        <a:gd name="T27" fmla="*/ 73 h 83"/>
                        <a:gd name="T28" fmla="*/ 25 w 148"/>
                        <a:gd name="T29" fmla="*/ 63 h 83"/>
                        <a:gd name="T30" fmla="*/ 21 w 148"/>
                        <a:gd name="T31" fmla="*/ 52 h 83"/>
                        <a:gd name="T32" fmla="*/ 10 w 148"/>
                        <a:gd name="T33" fmla="*/ 37 h 83"/>
                        <a:gd name="T34" fmla="*/ 0 w 148"/>
                        <a:gd name="T35" fmla="*/ 24 h 83"/>
                        <a:gd name="T36" fmla="*/ 0 w 148"/>
                        <a:gd name="T37" fmla="*/ 11 h 83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48"/>
                        <a:gd name="T58" fmla="*/ 0 h 83"/>
                        <a:gd name="T59" fmla="*/ 148 w 148"/>
                        <a:gd name="T60" fmla="*/ 83 h 83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48" h="83">
                          <a:moveTo>
                            <a:pt x="0" y="11"/>
                          </a:moveTo>
                          <a:lnTo>
                            <a:pt x="4" y="0"/>
                          </a:lnTo>
                          <a:lnTo>
                            <a:pt x="10" y="11"/>
                          </a:lnTo>
                          <a:lnTo>
                            <a:pt x="21" y="16"/>
                          </a:lnTo>
                          <a:lnTo>
                            <a:pt x="42" y="25"/>
                          </a:lnTo>
                          <a:lnTo>
                            <a:pt x="64" y="32"/>
                          </a:lnTo>
                          <a:lnTo>
                            <a:pt x="98" y="38"/>
                          </a:lnTo>
                          <a:lnTo>
                            <a:pt x="136" y="44"/>
                          </a:lnTo>
                          <a:lnTo>
                            <a:pt x="148" y="79"/>
                          </a:lnTo>
                          <a:lnTo>
                            <a:pt x="105" y="69"/>
                          </a:lnTo>
                          <a:lnTo>
                            <a:pt x="72" y="65"/>
                          </a:lnTo>
                          <a:lnTo>
                            <a:pt x="45" y="70"/>
                          </a:lnTo>
                          <a:lnTo>
                            <a:pt x="25" y="83"/>
                          </a:lnTo>
                          <a:lnTo>
                            <a:pt x="25" y="73"/>
                          </a:lnTo>
                          <a:lnTo>
                            <a:pt x="25" y="63"/>
                          </a:lnTo>
                          <a:lnTo>
                            <a:pt x="21" y="52"/>
                          </a:lnTo>
                          <a:lnTo>
                            <a:pt x="10" y="37"/>
                          </a:lnTo>
                          <a:lnTo>
                            <a:pt x="0" y="24"/>
                          </a:lnTo>
                          <a:lnTo>
                            <a:pt x="0" y="11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18" name="Freeform 70">
                      <a:extLst>
                        <a:ext uri="{FF2B5EF4-FFF2-40B4-BE49-F238E27FC236}">
                          <a16:creationId xmlns:a16="http://schemas.microsoft.com/office/drawing/2014/main" id="{669722D4-464F-4549-A895-5EB67E58033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42" y="1852"/>
                      <a:ext cx="58" cy="35"/>
                    </a:xfrm>
                    <a:custGeom>
                      <a:avLst/>
                      <a:gdLst>
                        <a:gd name="T0" fmla="*/ 3 w 174"/>
                        <a:gd name="T1" fmla="*/ 13 h 104"/>
                        <a:gd name="T2" fmla="*/ 10 w 174"/>
                        <a:gd name="T3" fmla="*/ 0 h 104"/>
                        <a:gd name="T4" fmla="*/ 21 w 174"/>
                        <a:gd name="T5" fmla="*/ 17 h 104"/>
                        <a:gd name="T6" fmla="*/ 32 w 174"/>
                        <a:gd name="T7" fmla="*/ 25 h 104"/>
                        <a:gd name="T8" fmla="*/ 45 w 174"/>
                        <a:gd name="T9" fmla="*/ 34 h 104"/>
                        <a:gd name="T10" fmla="*/ 69 w 174"/>
                        <a:gd name="T11" fmla="*/ 41 h 104"/>
                        <a:gd name="T12" fmla="*/ 96 w 174"/>
                        <a:gd name="T13" fmla="*/ 49 h 104"/>
                        <a:gd name="T14" fmla="*/ 126 w 174"/>
                        <a:gd name="T15" fmla="*/ 58 h 104"/>
                        <a:gd name="T16" fmla="*/ 166 w 174"/>
                        <a:gd name="T17" fmla="*/ 71 h 104"/>
                        <a:gd name="T18" fmla="*/ 174 w 174"/>
                        <a:gd name="T19" fmla="*/ 104 h 104"/>
                        <a:gd name="T20" fmla="*/ 132 w 174"/>
                        <a:gd name="T21" fmla="*/ 87 h 104"/>
                        <a:gd name="T22" fmla="*/ 102 w 174"/>
                        <a:gd name="T23" fmla="*/ 75 h 104"/>
                        <a:gd name="T24" fmla="*/ 78 w 174"/>
                        <a:gd name="T25" fmla="*/ 71 h 104"/>
                        <a:gd name="T26" fmla="*/ 58 w 174"/>
                        <a:gd name="T27" fmla="*/ 71 h 104"/>
                        <a:gd name="T28" fmla="*/ 48 w 174"/>
                        <a:gd name="T29" fmla="*/ 79 h 104"/>
                        <a:gd name="T30" fmla="*/ 36 w 174"/>
                        <a:gd name="T31" fmla="*/ 91 h 104"/>
                        <a:gd name="T32" fmla="*/ 34 w 174"/>
                        <a:gd name="T33" fmla="*/ 78 h 104"/>
                        <a:gd name="T34" fmla="*/ 21 w 174"/>
                        <a:gd name="T35" fmla="*/ 58 h 104"/>
                        <a:gd name="T36" fmla="*/ 10 w 174"/>
                        <a:gd name="T37" fmla="*/ 45 h 104"/>
                        <a:gd name="T38" fmla="*/ 0 w 174"/>
                        <a:gd name="T39" fmla="*/ 31 h 104"/>
                        <a:gd name="T40" fmla="*/ 3 w 174"/>
                        <a:gd name="T41" fmla="*/ 13 h 104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w 174"/>
                        <a:gd name="T64" fmla="*/ 0 h 104"/>
                        <a:gd name="T65" fmla="*/ 174 w 174"/>
                        <a:gd name="T66" fmla="*/ 104 h 104"/>
                      </a:gdLst>
                      <a:ahLst/>
                      <a:cxnLst>
                        <a:cxn ang="T42">
                          <a:pos x="T0" y="T1"/>
                        </a:cxn>
                        <a:cxn ang="T43">
                          <a:pos x="T2" y="T3"/>
                        </a:cxn>
                        <a:cxn ang="T44">
                          <a:pos x="T4" y="T5"/>
                        </a:cxn>
                        <a:cxn ang="T45">
                          <a:pos x="T6" y="T7"/>
                        </a:cxn>
                        <a:cxn ang="T46">
                          <a:pos x="T8" y="T9"/>
                        </a:cxn>
                        <a:cxn ang="T47">
                          <a:pos x="T10" y="T11"/>
                        </a:cxn>
                        <a:cxn ang="T48">
                          <a:pos x="T12" y="T13"/>
                        </a:cxn>
                        <a:cxn ang="T49">
                          <a:pos x="T14" y="T15"/>
                        </a:cxn>
                        <a:cxn ang="T50">
                          <a:pos x="T16" y="T17"/>
                        </a:cxn>
                        <a:cxn ang="T51">
                          <a:pos x="T18" y="T19"/>
                        </a:cxn>
                        <a:cxn ang="T52">
                          <a:pos x="T20" y="T21"/>
                        </a:cxn>
                        <a:cxn ang="T53">
                          <a:pos x="T22" y="T23"/>
                        </a:cxn>
                        <a:cxn ang="T54">
                          <a:pos x="T24" y="T25"/>
                        </a:cxn>
                        <a:cxn ang="T55">
                          <a:pos x="T26" y="T27"/>
                        </a:cxn>
                        <a:cxn ang="T56">
                          <a:pos x="T28" y="T29"/>
                        </a:cxn>
                        <a:cxn ang="T57">
                          <a:pos x="T30" y="T31"/>
                        </a:cxn>
                        <a:cxn ang="T58">
                          <a:pos x="T32" y="T33"/>
                        </a:cxn>
                        <a:cxn ang="T59">
                          <a:pos x="T34" y="T35"/>
                        </a:cxn>
                        <a:cxn ang="T60">
                          <a:pos x="T36" y="T37"/>
                        </a:cxn>
                        <a:cxn ang="T61">
                          <a:pos x="T38" y="T39"/>
                        </a:cxn>
                        <a:cxn ang="T62">
                          <a:pos x="T40" y="T41"/>
                        </a:cxn>
                      </a:cxnLst>
                      <a:rect l="T63" t="T64" r="T65" b="T66"/>
                      <a:pathLst>
                        <a:path w="174" h="104">
                          <a:moveTo>
                            <a:pt x="3" y="13"/>
                          </a:moveTo>
                          <a:lnTo>
                            <a:pt x="10" y="0"/>
                          </a:lnTo>
                          <a:lnTo>
                            <a:pt x="21" y="17"/>
                          </a:lnTo>
                          <a:lnTo>
                            <a:pt x="32" y="25"/>
                          </a:lnTo>
                          <a:lnTo>
                            <a:pt x="45" y="34"/>
                          </a:lnTo>
                          <a:lnTo>
                            <a:pt x="69" y="41"/>
                          </a:lnTo>
                          <a:lnTo>
                            <a:pt x="96" y="49"/>
                          </a:lnTo>
                          <a:lnTo>
                            <a:pt x="126" y="58"/>
                          </a:lnTo>
                          <a:lnTo>
                            <a:pt x="166" y="71"/>
                          </a:lnTo>
                          <a:lnTo>
                            <a:pt x="174" y="104"/>
                          </a:lnTo>
                          <a:lnTo>
                            <a:pt x="132" y="87"/>
                          </a:lnTo>
                          <a:lnTo>
                            <a:pt x="102" y="75"/>
                          </a:lnTo>
                          <a:lnTo>
                            <a:pt x="78" y="71"/>
                          </a:lnTo>
                          <a:lnTo>
                            <a:pt x="58" y="71"/>
                          </a:lnTo>
                          <a:lnTo>
                            <a:pt x="48" y="79"/>
                          </a:lnTo>
                          <a:lnTo>
                            <a:pt x="36" y="91"/>
                          </a:lnTo>
                          <a:lnTo>
                            <a:pt x="34" y="78"/>
                          </a:lnTo>
                          <a:lnTo>
                            <a:pt x="21" y="58"/>
                          </a:lnTo>
                          <a:lnTo>
                            <a:pt x="10" y="45"/>
                          </a:lnTo>
                          <a:lnTo>
                            <a:pt x="0" y="31"/>
                          </a:lnTo>
                          <a:lnTo>
                            <a:pt x="3" y="13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19" name="Freeform 71">
                      <a:extLst>
                        <a:ext uri="{FF2B5EF4-FFF2-40B4-BE49-F238E27FC236}">
                          <a16:creationId xmlns:a16="http://schemas.microsoft.com/office/drawing/2014/main" id="{F1A78053-C45D-44C3-AF72-04FA50144C2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48" y="1890"/>
                      <a:ext cx="69" cy="76"/>
                    </a:xfrm>
                    <a:custGeom>
                      <a:avLst/>
                      <a:gdLst>
                        <a:gd name="T0" fmla="*/ 2 w 206"/>
                        <a:gd name="T1" fmla="*/ 35 h 228"/>
                        <a:gd name="T2" fmla="*/ 0 w 206"/>
                        <a:gd name="T3" fmla="*/ 20 h 228"/>
                        <a:gd name="T4" fmla="*/ 0 w 206"/>
                        <a:gd name="T5" fmla="*/ 11 h 228"/>
                        <a:gd name="T6" fmla="*/ 8 w 206"/>
                        <a:gd name="T7" fmla="*/ 0 h 228"/>
                        <a:gd name="T8" fmla="*/ 22 w 206"/>
                        <a:gd name="T9" fmla="*/ 17 h 228"/>
                        <a:gd name="T10" fmla="*/ 47 w 206"/>
                        <a:gd name="T11" fmla="*/ 32 h 228"/>
                        <a:gd name="T12" fmla="*/ 72 w 206"/>
                        <a:gd name="T13" fmla="*/ 44 h 228"/>
                        <a:gd name="T14" fmla="*/ 105 w 206"/>
                        <a:gd name="T15" fmla="*/ 54 h 228"/>
                        <a:gd name="T16" fmla="*/ 155 w 206"/>
                        <a:gd name="T17" fmla="*/ 64 h 228"/>
                        <a:gd name="T18" fmla="*/ 165 w 206"/>
                        <a:gd name="T19" fmla="*/ 90 h 228"/>
                        <a:gd name="T20" fmla="*/ 139 w 206"/>
                        <a:gd name="T21" fmla="*/ 83 h 228"/>
                        <a:gd name="T22" fmla="*/ 113 w 206"/>
                        <a:gd name="T23" fmla="*/ 79 h 228"/>
                        <a:gd name="T24" fmla="*/ 100 w 206"/>
                        <a:gd name="T25" fmla="*/ 81 h 228"/>
                        <a:gd name="T26" fmla="*/ 96 w 206"/>
                        <a:gd name="T27" fmla="*/ 94 h 228"/>
                        <a:gd name="T28" fmla="*/ 104 w 206"/>
                        <a:gd name="T29" fmla="*/ 111 h 228"/>
                        <a:gd name="T30" fmla="*/ 114 w 206"/>
                        <a:gd name="T31" fmla="*/ 127 h 228"/>
                        <a:gd name="T32" fmla="*/ 135 w 206"/>
                        <a:gd name="T33" fmla="*/ 151 h 228"/>
                        <a:gd name="T34" fmla="*/ 165 w 206"/>
                        <a:gd name="T35" fmla="*/ 177 h 228"/>
                        <a:gd name="T36" fmla="*/ 206 w 206"/>
                        <a:gd name="T37" fmla="*/ 207 h 228"/>
                        <a:gd name="T38" fmla="*/ 206 w 206"/>
                        <a:gd name="T39" fmla="*/ 228 h 228"/>
                        <a:gd name="T40" fmla="*/ 188 w 206"/>
                        <a:gd name="T41" fmla="*/ 216 h 228"/>
                        <a:gd name="T42" fmla="*/ 165 w 206"/>
                        <a:gd name="T43" fmla="*/ 203 h 228"/>
                        <a:gd name="T44" fmla="*/ 131 w 206"/>
                        <a:gd name="T45" fmla="*/ 177 h 228"/>
                        <a:gd name="T46" fmla="*/ 104 w 206"/>
                        <a:gd name="T47" fmla="*/ 149 h 228"/>
                        <a:gd name="T48" fmla="*/ 79 w 206"/>
                        <a:gd name="T49" fmla="*/ 127 h 228"/>
                        <a:gd name="T50" fmla="*/ 56 w 206"/>
                        <a:gd name="T51" fmla="*/ 99 h 228"/>
                        <a:gd name="T52" fmla="*/ 35 w 206"/>
                        <a:gd name="T53" fmla="*/ 77 h 228"/>
                        <a:gd name="T54" fmla="*/ 15 w 206"/>
                        <a:gd name="T55" fmla="*/ 57 h 228"/>
                        <a:gd name="T56" fmla="*/ 2 w 206"/>
                        <a:gd name="T57" fmla="*/ 35 h 228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206"/>
                        <a:gd name="T88" fmla="*/ 0 h 228"/>
                        <a:gd name="T89" fmla="*/ 206 w 206"/>
                        <a:gd name="T90" fmla="*/ 228 h 228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206" h="228">
                          <a:moveTo>
                            <a:pt x="2" y="35"/>
                          </a:moveTo>
                          <a:lnTo>
                            <a:pt x="0" y="20"/>
                          </a:lnTo>
                          <a:lnTo>
                            <a:pt x="0" y="11"/>
                          </a:lnTo>
                          <a:lnTo>
                            <a:pt x="8" y="0"/>
                          </a:lnTo>
                          <a:lnTo>
                            <a:pt x="22" y="17"/>
                          </a:lnTo>
                          <a:lnTo>
                            <a:pt x="47" y="32"/>
                          </a:lnTo>
                          <a:lnTo>
                            <a:pt x="72" y="44"/>
                          </a:lnTo>
                          <a:lnTo>
                            <a:pt x="105" y="54"/>
                          </a:lnTo>
                          <a:lnTo>
                            <a:pt x="155" y="64"/>
                          </a:lnTo>
                          <a:lnTo>
                            <a:pt x="165" y="90"/>
                          </a:lnTo>
                          <a:lnTo>
                            <a:pt x="139" y="83"/>
                          </a:lnTo>
                          <a:lnTo>
                            <a:pt x="113" y="79"/>
                          </a:lnTo>
                          <a:lnTo>
                            <a:pt x="100" y="81"/>
                          </a:lnTo>
                          <a:lnTo>
                            <a:pt x="96" y="94"/>
                          </a:lnTo>
                          <a:lnTo>
                            <a:pt x="104" y="111"/>
                          </a:lnTo>
                          <a:lnTo>
                            <a:pt x="114" y="127"/>
                          </a:lnTo>
                          <a:lnTo>
                            <a:pt x="135" y="151"/>
                          </a:lnTo>
                          <a:lnTo>
                            <a:pt x="165" y="177"/>
                          </a:lnTo>
                          <a:lnTo>
                            <a:pt x="206" y="207"/>
                          </a:lnTo>
                          <a:lnTo>
                            <a:pt x="206" y="228"/>
                          </a:lnTo>
                          <a:lnTo>
                            <a:pt x="188" y="216"/>
                          </a:lnTo>
                          <a:lnTo>
                            <a:pt x="165" y="203"/>
                          </a:lnTo>
                          <a:lnTo>
                            <a:pt x="131" y="177"/>
                          </a:lnTo>
                          <a:lnTo>
                            <a:pt x="104" y="149"/>
                          </a:lnTo>
                          <a:lnTo>
                            <a:pt x="79" y="127"/>
                          </a:lnTo>
                          <a:lnTo>
                            <a:pt x="56" y="99"/>
                          </a:lnTo>
                          <a:lnTo>
                            <a:pt x="35" y="77"/>
                          </a:lnTo>
                          <a:lnTo>
                            <a:pt x="15" y="57"/>
                          </a:lnTo>
                          <a:lnTo>
                            <a:pt x="2" y="35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20" name="Freeform 72">
                      <a:extLst>
                        <a:ext uri="{FF2B5EF4-FFF2-40B4-BE49-F238E27FC236}">
                          <a16:creationId xmlns:a16="http://schemas.microsoft.com/office/drawing/2014/main" id="{0E8233F8-6025-4D9A-97AD-E49F374D689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649" y="1754"/>
                      <a:ext cx="29" cy="22"/>
                    </a:xfrm>
                    <a:custGeom>
                      <a:avLst/>
                      <a:gdLst>
                        <a:gd name="T0" fmla="*/ 0 w 86"/>
                        <a:gd name="T1" fmla="*/ 0 h 68"/>
                        <a:gd name="T2" fmla="*/ 11 w 86"/>
                        <a:gd name="T3" fmla="*/ 10 h 68"/>
                        <a:gd name="T4" fmla="*/ 25 w 86"/>
                        <a:gd name="T5" fmla="*/ 20 h 68"/>
                        <a:gd name="T6" fmla="*/ 42 w 86"/>
                        <a:gd name="T7" fmla="*/ 32 h 68"/>
                        <a:gd name="T8" fmla="*/ 60 w 86"/>
                        <a:gd name="T9" fmla="*/ 44 h 68"/>
                        <a:gd name="T10" fmla="*/ 77 w 86"/>
                        <a:gd name="T11" fmla="*/ 53 h 68"/>
                        <a:gd name="T12" fmla="*/ 86 w 86"/>
                        <a:gd name="T13" fmla="*/ 61 h 68"/>
                        <a:gd name="T14" fmla="*/ 65 w 86"/>
                        <a:gd name="T15" fmla="*/ 68 h 68"/>
                        <a:gd name="T16" fmla="*/ 42 w 86"/>
                        <a:gd name="T17" fmla="*/ 61 h 68"/>
                        <a:gd name="T18" fmla="*/ 18 w 86"/>
                        <a:gd name="T19" fmla="*/ 52 h 68"/>
                        <a:gd name="T20" fmla="*/ 0 w 86"/>
                        <a:gd name="T21" fmla="*/ 41 h 68"/>
                        <a:gd name="T22" fmla="*/ 2 w 86"/>
                        <a:gd name="T23" fmla="*/ 32 h 68"/>
                        <a:gd name="T24" fmla="*/ 4 w 86"/>
                        <a:gd name="T25" fmla="*/ 17 h 68"/>
                        <a:gd name="T26" fmla="*/ 0 w 86"/>
                        <a:gd name="T27" fmla="*/ 0 h 68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86"/>
                        <a:gd name="T43" fmla="*/ 0 h 68"/>
                        <a:gd name="T44" fmla="*/ 86 w 86"/>
                        <a:gd name="T45" fmla="*/ 68 h 68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86" h="68">
                          <a:moveTo>
                            <a:pt x="0" y="0"/>
                          </a:moveTo>
                          <a:lnTo>
                            <a:pt x="11" y="10"/>
                          </a:lnTo>
                          <a:lnTo>
                            <a:pt x="25" y="20"/>
                          </a:lnTo>
                          <a:lnTo>
                            <a:pt x="42" y="32"/>
                          </a:lnTo>
                          <a:lnTo>
                            <a:pt x="60" y="44"/>
                          </a:lnTo>
                          <a:lnTo>
                            <a:pt x="77" y="53"/>
                          </a:lnTo>
                          <a:lnTo>
                            <a:pt x="86" y="61"/>
                          </a:lnTo>
                          <a:lnTo>
                            <a:pt x="65" y="68"/>
                          </a:lnTo>
                          <a:lnTo>
                            <a:pt x="42" y="61"/>
                          </a:lnTo>
                          <a:lnTo>
                            <a:pt x="18" y="52"/>
                          </a:lnTo>
                          <a:lnTo>
                            <a:pt x="0" y="41"/>
                          </a:lnTo>
                          <a:lnTo>
                            <a:pt x="2" y="32"/>
                          </a:lnTo>
                          <a:lnTo>
                            <a:pt x="4" y="1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421" name="Freeform 73">
                      <a:extLst>
                        <a:ext uri="{FF2B5EF4-FFF2-40B4-BE49-F238E27FC236}">
                          <a16:creationId xmlns:a16="http://schemas.microsoft.com/office/drawing/2014/main" id="{F98FC704-4EEC-4246-8034-D757C057D2B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701" y="1748"/>
                      <a:ext cx="242" cy="227"/>
                    </a:xfrm>
                    <a:custGeom>
                      <a:avLst/>
                      <a:gdLst>
                        <a:gd name="T0" fmla="*/ 346 w 727"/>
                        <a:gd name="T1" fmla="*/ 157 h 681"/>
                        <a:gd name="T2" fmla="*/ 291 w 727"/>
                        <a:gd name="T3" fmla="*/ 179 h 681"/>
                        <a:gd name="T4" fmla="*/ 174 w 727"/>
                        <a:gd name="T5" fmla="*/ 198 h 681"/>
                        <a:gd name="T6" fmla="*/ 0 w 727"/>
                        <a:gd name="T7" fmla="*/ 207 h 681"/>
                        <a:gd name="T8" fmla="*/ 204 w 727"/>
                        <a:gd name="T9" fmla="*/ 241 h 681"/>
                        <a:gd name="T10" fmla="*/ 432 w 727"/>
                        <a:gd name="T11" fmla="*/ 223 h 681"/>
                        <a:gd name="T12" fmla="*/ 592 w 727"/>
                        <a:gd name="T13" fmla="*/ 175 h 681"/>
                        <a:gd name="T14" fmla="*/ 643 w 727"/>
                        <a:gd name="T15" fmla="*/ 167 h 681"/>
                        <a:gd name="T16" fmla="*/ 621 w 727"/>
                        <a:gd name="T17" fmla="*/ 206 h 681"/>
                        <a:gd name="T18" fmla="*/ 507 w 727"/>
                        <a:gd name="T19" fmla="*/ 260 h 681"/>
                        <a:gd name="T20" fmla="*/ 302 w 727"/>
                        <a:gd name="T21" fmla="*/ 304 h 681"/>
                        <a:gd name="T22" fmla="*/ 177 w 727"/>
                        <a:gd name="T23" fmla="*/ 348 h 681"/>
                        <a:gd name="T24" fmla="*/ 408 w 727"/>
                        <a:gd name="T25" fmla="*/ 343 h 681"/>
                        <a:gd name="T26" fmla="*/ 563 w 727"/>
                        <a:gd name="T27" fmla="*/ 304 h 681"/>
                        <a:gd name="T28" fmla="*/ 655 w 727"/>
                        <a:gd name="T29" fmla="*/ 273 h 681"/>
                        <a:gd name="T30" fmla="*/ 656 w 727"/>
                        <a:gd name="T31" fmla="*/ 295 h 681"/>
                        <a:gd name="T32" fmla="*/ 579 w 727"/>
                        <a:gd name="T33" fmla="*/ 350 h 681"/>
                        <a:gd name="T34" fmla="*/ 436 w 727"/>
                        <a:gd name="T35" fmla="*/ 403 h 681"/>
                        <a:gd name="T36" fmla="*/ 236 w 727"/>
                        <a:gd name="T37" fmla="*/ 439 h 681"/>
                        <a:gd name="T38" fmla="*/ 304 w 727"/>
                        <a:gd name="T39" fmla="*/ 461 h 681"/>
                        <a:gd name="T40" fmla="*/ 478 w 727"/>
                        <a:gd name="T41" fmla="*/ 453 h 681"/>
                        <a:gd name="T42" fmla="*/ 625 w 727"/>
                        <a:gd name="T43" fmla="*/ 408 h 681"/>
                        <a:gd name="T44" fmla="*/ 638 w 727"/>
                        <a:gd name="T45" fmla="*/ 425 h 681"/>
                        <a:gd name="T46" fmla="*/ 595 w 727"/>
                        <a:gd name="T47" fmla="*/ 469 h 681"/>
                        <a:gd name="T48" fmla="*/ 486 w 727"/>
                        <a:gd name="T49" fmla="*/ 515 h 681"/>
                        <a:gd name="T50" fmla="*/ 358 w 727"/>
                        <a:gd name="T51" fmla="*/ 536 h 681"/>
                        <a:gd name="T52" fmla="*/ 165 w 727"/>
                        <a:gd name="T53" fmla="*/ 540 h 681"/>
                        <a:gd name="T54" fmla="*/ 300 w 727"/>
                        <a:gd name="T55" fmla="*/ 572 h 681"/>
                        <a:gd name="T56" fmla="*/ 424 w 727"/>
                        <a:gd name="T57" fmla="*/ 574 h 681"/>
                        <a:gd name="T58" fmla="*/ 537 w 727"/>
                        <a:gd name="T59" fmla="*/ 556 h 681"/>
                        <a:gd name="T60" fmla="*/ 585 w 727"/>
                        <a:gd name="T61" fmla="*/ 558 h 681"/>
                        <a:gd name="T62" fmla="*/ 557 w 727"/>
                        <a:gd name="T63" fmla="*/ 590 h 681"/>
                        <a:gd name="T64" fmla="*/ 491 w 727"/>
                        <a:gd name="T65" fmla="*/ 615 h 681"/>
                        <a:gd name="T66" fmla="*/ 252 w 727"/>
                        <a:gd name="T67" fmla="*/ 641 h 681"/>
                        <a:gd name="T68" fmla="*/ 450 w 727"/>
                        <a:gd name="T69" fmla="*/ 655 h 681"/>
                        <a:gd name="T70" fmla="*/ 463 w 727"/>
                        <a:gd name="T71" fmla="*/ 679 h 681"/>
                        <a:gd name="T72" fmla="*/ 538 w 727"/>
                        <a:gd name="T73" fmla="*/ 657 h 681"/>
                        <a:gd name="T74" fmla="*/ 592 w 727"/>
                        <a:gd name="T75" fmla="*/ 614 h 681"/>
                        <a:gd name="T76" fmla="*/ 704 w 727"/>
                        <a:gd name="T77" fmla="*/ 448 h 681"/>
                        <a:gd name="T78" fmla="*/ 709 w 727"/>
                        <a:gd name="T79" fmla="*/ 414 h 681"/>
                        <a:gd name="T80" fmla="*/ 693 w 727"/>
                        <a:gd name="T81" fmla="*/ 382 h 681"/>
                        <a:gd name="T82" fmla="*/ 708 w 727"/>
                        <a:gd name="T83" fmla="*/ 350 h 681"/>
                        <a:gd name="T84" fmla="*/ 727 w 727"/>
                        <a:gd name="T85" fmla="*/ 319 h 681"/>
                        <a:gd name="T86" fmla="*/ 714 w 727"/>
                        <a:gd name="T87" fmla="*/ 284 h 681"/>
                        <a:gd name="T88" fmla="*/ 697 w 727"/>
                        <a:gd name="T89" fmla="*/ 252 h 681"/>
                        <a:gd name="T90" fmla="*/ 718 w 727"/>
                        <a:gd name="T91" fmla="*/ 219 h 681"/>
                        <a:gd name="T92" fmla="*/ 717 w 727"/>
                        <a:gd name="T93" fmla="*/ 177 h 681"/>
                        <a:gd name="T94" fmla="*/ 700 w 727"/>
                        <a:gd name="T95" fmla="*/ 145 h 681"/>
                        <a:gd name="T96" fmla="*/ 714 w 727"/>
                        <a:gd name="T97" fmla="*/ 113 h 681"/>
                        <a:gd name="T98" fmla="*/ 727 w 727"/>
                        <a:gd name="T99" fmla="*/ 79 h 681"/>
                        <a:gd name="T100" fmla="*/ 709 w 727"/>
                        <a:gd name="T101" fmla="*/ 48 h 681"/>
                        <a:gd name="T102" fmla="*/ 630 w 727"/>
                        <a:gd name="T103" fmla="*/ 49 h 681"/>
                        <a:gd name="T104" fmla="*/ 472 w 727"/>
                        <a:gd name="T105" fmla="*/ 104 h 681"/>
                        <a:gd name="T106" fmla="*/ 292 w 727"/>
                        <a:gd name="T107" fmla="*/ 133 h 681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w 727"/>
                        <a:gd name="T163" fmla="*/ 0 h 681"/>
                        <a:gd name="T164" fmla="*/ 727 w 727"/>
                        <a:gd name="T165" fmla="*/ 681 h 681"/>
                      </a:gdLst>
                      <a:ahLst/>
                      <a:cxnLst>
                        <a:cxn ang="T108">
                          <a:pos x="T0" y="T1"/>
                        </a:cxn>
                        <a:cxn ang="T109">
                          <a:pos x="T2" y="T3"/>
                        </a:cxn>
                        <a:cxn ang="T110">
                          <a:pos x="T4" y="T5"/>
                        </a:cxn>
                        <a:cxn ang="T111">
                          <a:pos x="T6" y="T7"/>
                        </a:cxn>
                        <a:cxn ang="T112">
                          <a:pos x="T8" y="T9"/>
                        </a:cxn>
                        <a:cxn ang="T113">
                          <a:pos x="T10" y="T11"/>
                        </a:cxn>
                        <a:cxn ang="T114">
                          <a:pos x="T12" y="T13"/>
                        </a:cxn>
                        <a:cxn ang="T115">
                          <a:pos x="T14" y="T15"/>
                        </a:cxn>
                        <a:cxn ang="T116">
                          <a:pos x="T16" y="T17"/>
                        </a:cxn>
                        <a:cxn ang="T117">
                          <a:pos x="T18" y="T19"/>
                        </a:cxn>
                        <a:cxn ang="T118">
                          <a:pos x="T20" y="T21"/>
                        </a:cxn>
                        <a:cxn ang="T119">
                          <a:pos x="T22" y="T23"/>
                        </a:cxn>
                        <a:cxn ang="T120">
                          <a:pos x="T24" y="T25"/>
                        </a:cxn>
                        <a:cxn ang="T121">
                          <a:pos x="T26" y="T27"/>
                        </a:cxn>
                        <a:cxn ang="T122">
                          <a:pos x="T28" y="T29"/>
                        </a:cxn>
                        <a:cxn ang="T123">
                          <a:pos x="T30" y="T31"/>
                        </a:cxn>
                        <a:cxn ang="T124">
                          <a:pos x="T32" y="T33"/>
                        </a:cxn>
                        <a:cxn ang="T125">
                          <a:pos x="T34" y="T35"/>
                        </a:cxn>
                        <a:cxn ang="T126">
                          <a:pos x="T36" y="T37"/>
                        </a:cxn>
                        <a:cxn ang="T127">
                          <a:pos x="T38" y="T39"/>
                        </a:cxn>
                        <a:cxn ang="T128">
                          <a:pos x="T40" y="T41"/>
                        </a:cxn>
                        <a:cxn ang="T129">
                          <a:pos x="T42" y="T43"/>
                        </a:cxn>
                        <a:cxn ang="T130">
                          <a:pos x="T44" y="T45"/>
                        </a:cxn>
                        <a:cxn ang="T131">
                          <a:pos x="T46" y="T47"/>
                        </a:cxn>
                        <a:cxn ang="T132">
                          <a:pos x="T48" y="T49"/>
                        </a:cxn>
                        <a:cxn ang="T133">
                          <a:pos x="T50" y="T51"/>
                        </a:cxn>
                        <a:cxn ang="T134">
                          <a:pos x="T52" y="T53"/>
                        </a:cxn>
                        <a:cxn ang="T135">
                          <a:pos x="T54" y="T55"/>
                        </a:cxn>
                        <a:cxn ang="T136">
                          <a:pos x="T56" y="T57"/>
                        </a:cxn>
                        <a:cxn ang="T137">
                          <a:pos x="T58" y="T59"/>
                        </a:cxn>
                        <a:cxn ang="T138">
                          <a:pos x="T60" y="T61"/>
                        </a:cxn>
                        <a:cxn ang="T139">
                          <a:pos x="T62" y="T63"/>
                        </a:cxn>
                        <a:cxn ang="T140">
                          <a:pos x="T64" y="T65"/>
                        </a:cxn>
                        <a:cxn ang="T141">
                          <a:pos x="T66" y="T67"/>
                        </a:cxn>
                        <a:cxn ang="T142">
                          <a:pos x="T68" y="T69"/>
                        </a:cxn>
                        <a:cxn ang="T143">
                          <a:pos x="T70" y="T71"/>
                        </a:cxn>
                        <a:cxn ang="T144">
                          <a:pos x="T72" y="T73"/>
                        </a:cxn>
                        <a:cxn ang="T145">
                          <a:pos x="T74" y="T75"/>
                        </a:cxn>
                        <a:cxn ang="T146">
                          <a:pos x="T76" y="T77"/>
                        </a:cxn>
                        <a:cxn ang="T147">
                          <a:pos x="T78" y="T79"/>
                        </a:cxn>
                        <a:cxn ang="T148">
                          <a:pos x="T80" y="T81"/>
                        </a:cxn>
                        <a:cxn ang="T149">
                          <a:pos x="T82" y="T83"/>
                        </a:cxn>
                        <a:cxn ang="T150">
                          <a:pos x="T84" y="T85"/>
                        </a:cxn>
                        <a:cxn ang="T151">
                          <a:pos x="T86" y="T87"/>
                        </a:cxn>
                        <a:cxn ang="T152">
                          <a:pos x="T88" y="T89"/>
                        </a:cxn>
                        <a:cxn ang="T153">
                          <a:pos x="T90" y="T91"/>
                        </a:cxn>
                        <a:cxn ang="T154">
                          <a:pos x="T92" y="T93"/>
                        </a:cxn>
                        <a:cxn ang="T155">
                          <a:pos x="T94" y="T95"/>
                        </a:cxn>
                        <a:cxn ang="T156">
                          <a:pos x="T96" y="T97"/>
                        </a:cxn>
                        <a:cxn ang="T157">
                          <a:pos x="T98" y="T99"/>
                        </a:cxn>
                        <a:cxn ang="T158">
                          <a:pos x="T100" y="T101"/>
                        </a:cxn>
                        <a:cxn ang="T159">
                          <a:pos x="T102" y="T103"/>
                        </a:cxn>
                        <a:cxn ang="T160">
                          <a:pos x="T104" y="T105"/>
                        </a:cxn>
                        <a:cxn ang="T161">
                          <a:pos x="T106" y="T107"/>
                        </a:cxn>
                      </a:cxnLst>
                      <a:rect l="T162" t="T163" r="T164" b="T165"/>
                      <a:pathLst>
                        <a:path w="727" h="681">
                          <a:moveTo>
                            <a:pt x="292" y="133"/>
                          </a:moveTo>
                          <a:lnTo>
                            <a:pt x="186" y="141"/>
                          </a:lnTo>
                          <a:lnTo>
                            <a:pt x="346" y="157"/>
                          </a:lnTo>
                          <a:lnTo>
                            <a:pt x="336" y="164"/>
                          </a:lnTo>
                          <a:lnTo>
                            <a:pt x="317" y="171"/>
                          </a:lnTo>
                          <a:lnTo>
                            <a:pt x="291" y="179"/>
                          </a:lnTo>
                          <a:lnTo>
                            <a:pt x="257" y="188"/>
                          </a:lnTo>
                          <a:lnTo>
                            <a:pt x="221" y="194"/>
                          </a:lnTo>
                          <a:lnTo>
                            <a:pt x="174" y="198"/>
                          </a:lnTo>
                          <a:lnTo>
                            <a:pt x="120" y="203"/>
                          </a:lnTo>
                          <a:lnTo>
                            <a:pt x="61" y="207"/>
                          </a:lnTo>
                          <a:lnTo>
                            <a:pt x="0" y="207"/>
                          </a:lnTo>
                          <a:lnTo>
                            <a:pt x="95" y="229"/>
                          </a:lnTo>
                          <a:lnTo>
                            <a:pt x="153" y="241"/>
                          </a:lnTo>
                          <a:lnTo>
                            <a:pt x="204" y="241"/>
                          </a:lnTo>
                          <a:lnTo>
                            <a:pt x="266" y="241"/>
                          </a:lnTo>
                          <a:lnTo>
                            <a:pt x="357" y="233"/>
                          </a:lnTo>
                          <a:lnTo>
                            <a:pt x="432" y="223"/>
                          </a:lnTo>
                          <a:lnTo>
                            <a:pt x="495" y="207"/>
                          </a:lnTo>
                          <a:lnTo>
                            <a:pt x="563" y="186"/>
                          </a:lnTo>
                          <a:lnTo>
                            <a:pt x="592" y="175"/>
                          </a:lnTo>
                          <a:lnTo>
                            <a:pt x="621" y="166"/>
                          </a:lnTo>
                          <a:lnTo>
                            <a:pt x="635" y="162"/>
                          </a:lnTo>
                          <a:lnTo>
                            <a:pt x="643" y="167"/>
                          </a:lnTo>
                          <a:lnTo>
                            <a:pt x="643" y="179"/>
                          </a:lnTo>
                          <a:lnTo>
                            <a:pt x="638" y="192"/>
                          </a:lnTo>
                          <a:lnTo>
                            <a:pt x="621" y="206"/>
                          </a:lnTo>
                          <a:lnTo>
                            <a:pt x="592" y="224"/>
                          </a:lnTo>
                          <a:lnTo>
                            <a:pt x="554" y="241"/>
                          </a:lnTo>
                          <a:lnTo>
                            <a:pt x="507" y="260"/>
                          </a:lnTo>
                          <a:lnTo>
                            <a:pt x="445" y="278"/>
                          </a:lnTo>
                          <a:lnTo>
                            <a:pt x="374" y="294"/>
                          </a:lnTo>
                          <a:lnTo>
                            <a:pt x="302" y="304"/>
                          </a:lnTo>
                          <a:lnTo>
                            <a:pt x="227" y="316"/>
                          </a:lnTo>
                          <a:lnTo>
                            <a:pt x="95" y="329"/>
                          </a:lnTo>
                          <a:lnTo>
                            <a:pt x="177" y="348"/>
                          </a:lnTo>
                          <a:lnTo>
                            <a:pt x="241" y="356"/>
                          </a:lnTo>
                          <a:lnTo>
                            <a:pt x="324" y="353"/>
                          </a:lnTo>
                          <a:lnTo>
                            <a:pt x="408" y="343"/>
                          </a:lnTo>
                          <a:lnTo>
                            <a:pt x="471" y="329"/>
                          </a:lnTo>
                          <a:lnTo>
                            <a:pt x="521" y="316"/>
                          </a:lnTo>
                          <a:lnTo>
                            <a:pt x="563" y="304"/>
                          </a:lnTo>
                          <a:lnTo>
                            <a:pt x="605" y="290"/>
                          </a:lnTo>
                          <a:lnTo>
                            <a:pt x="639" y="277"/>
                          </a:lnTo>
                          <a:lnTo>
                            <a:pt x="655" y="273"/>
                          </a:lnTo>
                          <a:lnTo>
                            <a:pt x="664" y="273"/>
                          </a:lnTo>
                          <a:lnTo>
                            <a:pt x="662" y="284"/>
                          </a:lnTo>
                          <a:lnTo>
                            <a:pt x="656" y="295"/>
                          </a:lnTo>
                          <a:lnTo>
                            <a:pt x="643" y="311"/>
                          </a:lnTo>
                          <a:lnTo>
                            <a:pt x="613" y="331"/>
                          </a:lnTo>
                          <a:lnTo>
                            <a:pt x="579" y="350"/>
                          </a:lnTo>
                          <a:lnTo>
                            <a:pt x="542" y="366"/>
                          </a:lnTo>
                          <a:lnTo>
                            <a:pt x="493" y="386"/>
                          </a:lnTo>
                          <a:lnTo>
                            <a:pt x="436" y="403"/>
                          </a:lnTo>
                          <a:lnTo>
                            <a:pt x="350" y="421"/>
                          </a:lnTo>
                          <a:lnTo>
                            <a:pt x="292" y="432"/>
                          </a:lnTo>
                          <a:lnTo>
                            <a:pt x="236" y="439"/>
                          </a:lnTo>
                          <a:lnTo>
                            <a:pt x="153" y="444"/>
                          </a:lnTo>
                          <a:lnTo>
                            <a:pt x="237" y="456"/>
                          </a:lnTo>
                          <a:lnTo>
                            <a:pt x="304" y="461"/>
                          </a:lnTo>
                          <a:lnTo>
                            <a:pt x="358" y="462"/>
                          </a:lnTo>
                          <a:lnTo>
                            <a:pt x="420" y="461"/>
                          </a:lnTo>
                          <a:lnTo>
                            <a:pt x="478" y="453"/>
                          </a:lnTo>
                          <a:lnTo>
                            <a:pt x="526" y="442"/>
                          </a:lnTo>
                          <a:lnTo>
                            <a:pt x="564" y="429"/>
                          </a:lnTo>
                          <a:lnTo>
                            <a:pt x="625" y="408"/>
                          </a:lnTo>
                          <a:lnTo>
                            <a:pt x="633" y="408"/>
                          </a:lnTo>
                          <a:lnTo>
                            <a:pt x="639" y="412"/>
                          </a:lnTo>
                          <a:lnTo>
                            <a:pt x="638" y="425"/>
                          </a:lnTo>
                          <a:lnTo>
                            <a:pt x="630" y="439"/>
                          </a:lnTo>
                          <a:lnTo>
                            <a:pt x="616" y="453"/>
                          </a:lnTo>
                          <a:lnTo>
                            <a:pt x="595" y="469"/>
                          </a:lnTo>
                          <a:lnTo>
                            <a:pt x="559" y="487"/>
                          </a:lnTo>
                          <a:lnTo>
                            <a:pt x="521" y="504"/>
                          </a:lnTo>
                          <a:lnTo>
                            <a:pt x="486" y="515"/>
                          </a:lnTo>
                          <a:lnTo>
                            <a:pt x="445" y="524"/>
                          </a:lnTo>
                          <a:lnTo>
                            <a:pt x="407" y="531"/>
                          </a:lnTo>
                          <a:lnTo>
                            <a:pt x="358" y="536"/>
                          </a:lnTo>
                          <a:lnTo>
                            <a:pt x="304" y="539"/>
                          </a:lnTo>
                          <a:lnTo>
                            <a:pt x="249" y="540"/>
                          </a:lnTo>
                          <a:lnTo>
                            <a:pt x="165" y="540"/>
                          </a:lnTo>
                          <a:lnTo>
                            <a:pt x="210" y="556"/>
                          </a:lnTo>
                          <a:lnTo>
                            <a:pt x="252" y="566"/>
                          </a:lnTo>
                          <a:lnTo>
                            <a:pt x="300" y="572"/>
                          </a:lnTo>
                          <a:lnTo>
                            <a:pt x="340" y="574"/>
                          </a:lnTo>
                          <a:lnTo>
                            <a:pt x="381" y="576"/>
                          </a:lnTo>
                          <a:lnTo>
                            <a:pt x="424" y="574"/>
                          </a:lnTo>
                          <a:lnTo>
                            <a:pt x="459" y="572"/>
                          </a:lnTo>
                          <a:lnTo>
                            <a:pt x="491" y="566"/>
                          </a:lnTo>
                          <a:lnTo>
                            <a:pt x="537" y="556"/>
                          </a:lnTo>
                          <a:lnTo>
                            <a:pt x="570" y="548"/>
                          </a:lnTo>
                          <a:lnTo>
                            <a:pt x="583" y="549"/>
                          </a:lnTo>
                          <a:lnTo>
                            <a:pt x="585" y="558"/>
                          </a:lnTo>
                          <a:lnTo>
                            <a:pt x="581" y="568"/>
                          </a:lnTo>
                          <a:lnTo>
                            <a:pt x="572" y="579"/>
                          </a:lnTo>
                          <a:lnTo>
                            <a:pt x="557" y="590"/>
                          </a:lnTo>
                          <a:lnTo>
                            <a:pt x="541" y="598"/>
                          </a:lnTo>
                          <a:lnTo>
                            <a:pt x="521" y="607"/>
                          </a:lnTo>
                          <a:lnTo>
                            <a:pt x="491" y="615"/>
                          </a:lnTo>
                          <a:lnTo>
                            <a:pt x="429" y="624"/>
                          </a:lnTo>
                          <a:lnTo>
                            <a:pt x="370" y="632"/>
                          </a:lnTo>
                          <a:lnTo>
                            <a:pt x="252" y="641"/>
                          </a:lnTo>
                          <a:lnTo>
                            <a:pt x="405" y="649"/>
                          </a:lnTo>
                          <a:lnTo>
                            <a:pt x="436" y="649"/>
                          </a:lnTo>
                          <a:lnTo>
                            <a:pt x="450" y="655"/>
                          </a:lnTo>
                          <a:lnTo>
                            <a:pt x="458" y="662"/>
                          </a:lnTo>
                          <a:lnTo>
                            <a:pt x="455" y="673"/>
                          </a:lnTo>
                          <a:lnTo>
                            <a:pt x="463" y="679"/>
                          </a:lnTo>
                          <a:lnTo>
                            <a:pt x="482" y="681"/>
                          </a:lnTo>
                          <a:lnTo>
                            <a:pt x="512" y="669"/>
                          </a:lnTo>
                          <a:lnTo>
                            <a:pt x="538" y="657"/>
                          </a:lnTo>
                          <a:lnTo>
                            <a:pt x="559" y="644"/>
                          </a:lnTo>
                          <a:lnTo>
                            <a:pt x="576" y="632"/>
                          </a:lnTo>
                          <a:lnTo>
                            <a:pt x="592" y="614"/>
                          </a:lnTo>
                          <a:lnTo>
                            <a:pt x="647" y="541"/>
                          </a:lnTo>
                          <a:lnTo>
                            <a:pt x="688" y="479"/>
                          </a:lnTo>
                          <a:lnTo>
                            <a:pt x="704" y="448"/>
                          </a:lnTo>
                          <a:lnTo>
                            <a:pt x="708" y="435"/>
                          </a:lnTo>
                          <a:lnTo>
                            <a:pt x="709" y="425"/>
                          </a:lnTo>
                          <a:lnTo>
                            <a:pt x="709" y="414"/>
                          </a:lnTo>
                          <a:lnTo>
                            <a:pt x="701" y="401"/>
                          </a:lnTo>
                          <a:lnTo>
                            <a:pt x="696" y="394"/>
                          </a:lnTo>
                          <a:lnTo>
                            <a:pt x="693" y="382"/>
                          </a:lnTo>
                          <a:lnTo>
                            <a:pt x="696" y="369"/>
                          </a:lnTo>
                          <a:lnTo>
                            <a:pt x="701" y="360"/>
                          </a:lnTo>
                          <a:lnTo>
                            <a:pt x="708" y="350"/>
                          </a:lnTo>
                          <a:lnTo>
                            <a:pt x="714" y="341"/>
                          </a:lnTo>
                          <a:lnTo>
                            <a:pt x="722" y="329"/>
                          </a:lnTo>
                          <a:lnTo>
                            <a:pt x="727" y="319"/>
                          </a:lnTo>
                          <a:lnTo>
                            <a:pt x="726" y="304"/>
                          </a:lnTo>
                          <a:lnTo>
                            <a:pt x="721" y="294"/>
                          </a:lnTo>
                          <a:lnTo>
                            <a:pt x="714" y="284"/>
                          </a:lnTo>
                          <a:lnTo>
                            <a:pt x="708" y="274"/>
                          </a:lnTo>
                          <a:lnTo>
                            <a:pt x="700" y="264"/>
                          </a:lnTo>
                          <a:lnTo>
                            <a:pt x="697" y="252"/>
                          </a:lnTo>
                          <a:lnTo>
                            <a:pt x="700" y="243"/>
                          </a:lnTo>
                          <a:lnTo>
                            <a:pt x="709" y="229"/>
                          </a:lnTo>
                          <a:lnTo>
                            <a:pt x="718" y="219"/>
                          </a:lnTo>
                          <a:lnTo>
                            <a:pt x="722" y="207"/>
                          </a:lnTo>
                          <a:lnTo>
                            <a:pt x="722" y="192"/>
                          </a:lnTo>
                          <a:lnTo>
                            <a:pt x="717" y="177"/>
                          </a:lnTo>
                          <a:lnTo>
                            <a:pt x="708" y="166"/>
                          </a:lnTo>
                          <a:lnTo>
                            <a:pt x="704" y="158"/>
                          </a:lnTo>
                          <a:lnTo>
                            <a:pt x="700" y="145"/>
                          </a:lnTo>
                          <a:lnTo>
                            <a:pt x="701" y="132"/>
                          </a:lnTo>
                          <a:lnTo>
                            <a:pt x="709" y="120"/>
                          </a:lnTo>
                          <a:lnTo>
                            <a:pt x="714" y="113"/>
                          </a:lnTo>
                          <a:lnTo>
                            <a:pt x="722" y="104"/>
                          </a:lnTo>
                          <a:lnTo>
                            <a:pt x="726" y="92"/>
                          </a:lnTo>
                          <a:lnTo>
                            <a:pt x="727" y="79"/>
                          </a:lnTo>
                          <a:lnTo>
                            <a:pt x="725" y="71"/>
                          </a:lnTo>
                          <a:lnTo>
                            <a:pt x="717" y="58"/>
                          </a:lnTo>
                          <a:lnTo>
                            <a:pt x="709" y="48"/>
                          </a:lnTo>
                          <a:lnTo>
                            <a:pt x="704" y="34"/>
                          </a:lnTo>
                          <a:lnTo>
                            <a:pt x="704" y="0"/>
                          </a:lnTo>
                          <a:lnTo>
                            <a:pt x="630" y="49"/>
                          </a:lnTo>
                          <a:lnTo>
                            <a:pt x="585" y="69"/>
                          </a:lnTo>
                          <a:lnTo>
                            <a:pt x="533" y="85"/>
                          </a:lnTo>
                          <a:lnTo>
                            <a:pt x="472" y="104"/>
                          </a:lnTo>
                          <a:lnTo>
                            <a:pt x="418" y="115"/>
                          </a:lnTo>
                          <a:lnTo>
                            <a:pt x="363" y="124"/>
                          </a:lnTo>
                          <a:lnTo>
                            <a:pt x="292" y="133"/>
                          </a:lnTo>
                          <a:close/>
                        </a:path>
                      </a:pathLst>
                    </a:custGeom>
                    <a:solidFill>
                      <a:srgbClr val="FFA04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</p:grpSp>
            </p:grpSp>
            <p:grpSp>
              <p:nvGrpSpPr>
                <p:cNvPr id="58408" name="Group 74">
                  <a:extLst>
                    <a:ext uri="{FF2B5EF4-FFF2-40B4-BE49-F238E27FC236}">
                      <a16:creationId xmlns:a16="http://schemas.microsoft.com/office/drawing/2014/main" id="{BADDF991-45ED-4031-B96B-848F5770DA9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842" y="1784"/>
                  <a:ext cx="73" cy="144"/>
                  <a:chOff x="3842" y="1784"/>
                  <a:chExt cx="73" cy="144"/>
                </a:xfrm>
              </p:grpSpPr>
              <p:sp>
                <p:nvSpPr>
                  <p:cNvPr id="58409" name="Freeform 75">
                    <a:extLst>
                      <a:ext uri="{FF2B5EF4-FFF2-40B4-BE49-F238E27FC236}">
                        <a16:creationId xmlns:a16="http://schemas.microsoft.com/office/drawing/2014/main" id="{6B177FB1-F60C-4103-9178-8097ED656E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56" y="1822"/>
                    <a:ext cx="56" cy="23"/>
                  </a:xfrm>
                  <a:custGeom>
                    <a:avLst/>
                    <a:gdLst>
                      <a:gd name="T0" fmla="*/ 166 w 166"/>
                      <a:gd name="T1" fmla="*/ 13 h 68"/>
                      <a:gd name="T2" fmla="*/ 150 w 166"/>
                      <a:gd name="T3" fmla="*/ 0 h 68"/>
                      <a:gd name="T4" fmla="*/ 100 w 166"/>
                      <a:gd name="T5" fmla="*/ 26 h 68"/>
                      <a:gd name="T6" fmla="*/ 49 w 166"/>
                      <a:gd name="T7" fmla="*/ 44 h 68"/>
                      <a:gd name="T8" fmla="*/ 0 w 166"/>
                      <a:gd name="T9" fmla="*/ 58 h 68"/>
                      <a:gd name="T10" fmla="*/ 9 w 166"/>
                      <a:gd name="T11" fmla="*/ 68 h 68"/>
                      <a:gd name="T12" fmla="*/ 43 w 166"/>
                      <a:gd name="T13" fmla="*/ 68 h 68"/>
                      <a:gd name="T14" fmla="*/ 88 w 166"/>
                      <a:gd name="T15" fmla="*/ 59 h 68"/>
                      <a:gd name="T16" fmla="*/ 129 w 166"/>
                      <a:gd name="T17" fmla="*/ 39 h 68"/>
                      <a:gd name="T18" fmla="*/ 166 w 166"/>
                      <a:gd name="T19" fmla="*/ 13 h 6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66"/>
                      <a:gd name="T31" fmla="*/ 0 h 68"/>
                      <a:gd name="T32" fmla="*/ 166 w 166"/>
                      <a:gd name="T33" fmla="*/ 68 h 6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66" h="68">
                        <a:moveTo>
                          <a:pt x="166" y="13"/>
                        </a:moveTo>
                        <a:lnTo>
                          <a:pt x="150" y="0"/>
                        </a:lnTo>
                        <a:lnTo>
                          <a:pt x="100" y="26"/>
                        </a:lnTo>
                        <a:lnTo>
                          <a:pt x="49" y="44"/>
                        </a:lnTo>
                        <a:lnTo>
                          <a:pt x="0" y="58"/>
                        </a:lnTo>
                        <a:lnTo>
                          <a:pt x="9" y="68"/>
                        </a:lnTo>
                        <a:lnTo>
                          <a:pt x="43" y="68"/>
                        </a:lnTo>
                        <a:lnTo>
                          <a:pt x="88" y="59"/>
                        </a:lnTo>
                        <a:lnTo>
                          <a:pt x="129" y="39"/>
                        </a:lnTo>
                        <a:lnTo>
                          <a:pt x="166" y="13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  <p:sp>
                <p:nvSpPr>
                  <p:cNvPr id="58410" name="Freeform 76">
                    <a:extLst>
                      <a:ext uri="{FF2B5EF4-FFF2-40B4-BE49-F238E27FC236}">
                        <a16:creationId xmlns:a16="http://schemas.microsoft.com/office/drawing/2014/main" id="{5243B154-9A85-42CF-BC2F-23401B7E9C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66" y="1859"/>
                    <a:ext cx="49" cy="26"/>
                  </a:xfrm>
                  <a:custGeom>
                    <a:avLst/>
                    <a:gdLst>
                      <a:gd name="T0" fmla="*/ 145 w 145"/>
                      <a:gd name="T1" fmla="*/ 15 h 77"/>
                      <a:gd name="T2" fmla="*/ 137 w 145"/>
                      <a:gd name="T3" fmla="*/ 0 h 77"/>
                      <a:gd name="T4" fmla="*/ 88 w 145"/>
                      <a:gd name="T5" fmla="*/ 33 h 77"/>
                      <a:gd name="T6" fmla="*/ 49 w 145"/>
                      <a:gd name="T7" fmla="*/ 50 h 77"/>
                      <a:gd name="T8" fmla="*/ 0 w 145"/>
                      <a:gd name="T9" fmla="*/ 66 h 77"/>
                      <a:gd name="T10" fmla="*/ 10 w 145"/>
                      <a:gd name="T11" fmla="*/ 77 h 77"/>
                      <a:gd name="T12" fmla="*/ 41 w 145"/>
                      <a:gd name="T13" fmla="*/ 77 h 77"/>
                      <a:gd name="T14" fmla="*/ 73 w 145"/>
                      <a:gd name="T15" fmla="*/ 68 h 77"/>
                      <a:gd name="T16" fmla="*/ 111 w 145"/>
                      <a:gd name="T17" fmla="*/ 45 h 77"/>
                      <a:gd name="T18" fmla="*/ 145 w 145"/>
                      <a:gd name="T19" fmla="*/ 15 h 7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45"/>
                      <a:gd name="T31" fmla="*/ 0 h 77"/>
                      <a:gd name="T32" fmla="*/ 145 w 145"/>
                      <a:gd name="T33" fmla="*/ 77 h 7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45" h="77">
                        <a:moveTo>
                          <a:pt x="145" y="15"/>
                        </a:moveTo>
                        <a:lnTo>
                          <a:pt x="137" y="0"/>
                        </a:lnTo>
                        <a:lnTo>
                          <a:pt x="88" y="33"/>
                        </a:lnTo>
                        <a:lnTo>
                          <a:pt x="49" y="50"/>
                        </a:lnTo>
                        <a:lnTo>
                          <a:pt x="0" y="66"/>
                        </a:lnTo>
                        <a:lnTo>
                          <a:pt x="10" y="77"/>
                        </a:lnTo>
                        <a:lnTo>
                          <a:pt x="41" y="77"/>
                        </a:lnTo>
                        <a:lnTo>
                          <a:pt x="73" y="68"/>
                        </a:lnTo>
                        <a:lnTo>
                          <a:pt x="111" y="45"/>
                        </a:lnTo>
                        <a:lnTo>
                          <a:pt x="145" y="15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  <p:sp>
                <p:nvSpPr>
                  <p:cNvPr id="58411" name="Freeform 77">
                    <a:extLst>
                      <a:ext uri="{FF2B5EF4-FFF2-40B4-BE49-F238E27FC236}">
                        <a16:creationId xmlns:a16="http://schemas.microsoft.com/office/drawing/2014/main" id="{E7267A4C-3C89-4714-8182-05271AE8413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63" y="1902"/>
                    <a:ext cx="49" cy="26"/>
                  </a:xfrm>
                  <a:custGeom>
                    <a:avLst/>
                    <a:gdLst>
                      <a:gd name="T0" fmla="*/ 148 w 148"/>
                      <a:gd name="T1" fmla="*/ 12 h 77"/>
                      <a:gd name="T2" fmla="*/ 138 w 148"/>
                      <a:gd name="T3" fmla="*/ 0 h 77"/>
                      <a:gd name="T4" fmla="*/ 92 w 148"/>
                      <a:gd name="T5" fmla="*/ 31 h 77"/>
                      <a:gd name="T6" fmla="*/ 50 w 148"/>
                      <a:gd name="T7" fmla="*/ 49 h 77"/>
                      <a:gd name="T8" fmla="*/ 0 w 148"/>
                      <a:gd name="T9" fmla="*/ 62 h 77"/>
                      <a:gd name="T10" fmla="*/ 10 w 148"/>
                      <a:gd name="T11" fmla="*/ 77 h 77"/>
                      <a:gd name="T12" fmla="*/ 42 w 148"/>
                      <a:gd name="T13" fmla="*/ 74 h 77"/>
                      <a:gd name="T14" fmla="*/ 81 w 148"/>
                      <a:gd name="T15" fmla="*/ 65 h 77"/>
                      <a:gd name="T16" fmla="*/ 121 w 148"/>
                      <a:gd name="T17" fmla="*/ 40 h 77"/>
                      <a:gd name="T18" fmla="*/ 148 w 148"/>
                      <a:gd name="T19" fmla="*/ 12 h 7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48"/>
                      <a:gd name="T31" fmla="*/ 0 h 77"/>
                      <a:gd name="T32" fmla="*/ 148 w 148"/>
                      <a:gd name="T33" fmla="*/ 77 h 7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48" h="77">
                        <a:moveTo>
                          <a:pt x="148" y="12"/>
                        </a:moveTo>
                        <a:lnTo>
                          <a:pt x="138" y="0"/>
                        </a:lnTo>
                        <a:lnTo>
                          <a:pt x="92" y="31"/>
                        </a:lnTo>
                        <a:lnTo>
                          <a:pt x="50" y="49"/>
                        </a:lnTo>
                        <a:lnTo>
                          <a:pt x="0" y="62"/>
                        </a:lnTo>
                        <a:lnTo>
                          <a:pt x="10" y="77"/>
                        </a:lnTo>
                        <a:lnTo>
                          <a:pt x="42" y="74"/>
                        </a:lnTo>
                        <a:lnTo>
                          <a:pt x="81" y="65"/>
                        </a:lnTo>
                        <a:lnTo>
                          <a:pt x="121" y="40"/>
                        </a:lnTo>
                        <a:lnTo>
                          <a:pt x="148" y="12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  <p:sp>
                <p:nvSpPr>
                  <p:cNvPr id="58412" name="Freeform 78">
                    <a:extLst>
                      <a:ext uri="{FF2B5EF4-FFF2-40B4-BE49-F238E27FC236}">
                        <a16:creationId xmlns:a16="http://schemas.microsoft.com/office/drawing/2014/main" id="{2E3CA360-AEEC-4C57-B4EF-6ED3239600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42" y="1784"/>
                    <a:ext cx="57" cy="22"/>
                  </a:xfrm>
                  <a:custGeom>
                    <a:avLst/>
                    <a:gdLst>
                      <a:gd name="T0" fmla="*/ 170 w 170"/>
                      <a:gd name="T1" fmla="*/ 13 h 68"/>
                      <a:gd name="T2" fmla="*/ 153 w 170"/>
                      <a:gd name="T3" fmla="*/ 0 h 68"/>
                      <a:gd name="T4" fmla="*/ 96 w 170"/>
                      <a:gd name="T5" fmla="*/ 26 h 68"/>
                      <a:gd name="T6" fmla="*/ 50 w 170"/>
                      <a:gd name="T7" fmla="*/ 42 h 68"/>
                      <a:gd name="T8" fmla="*/ 0 w 170"/>
                      <a:gd name="T9" fmla="*/ 55 h 68"/>
                      <a:gd name="T10" fmla="*/ 11 w 170"/>
                      <a:gd name="T11" fmla="*/ 68 h 68"/>
                      <a:gd name="T12" fmla="*/ 42 w 170"/>
                      <a:gd name="T13" fmla="*/ 66 h 68"/>
                      <a:gd name="T14" fmla="*/ 82 w 170"/>
                      <a:gd name="T15" fmla="*/ 57 h 68"/>
                      <a:gd name="T16" fmla="*/ 126 w 170"/>
                      <a:gd name="T17" fmla="*/ 41 h 68"/>
                      <a:gd name="T18" fmla="*/ 170 w 170"/>
                      <a:gd name="T19" fmla="*/ 13 h 6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70"/>
                      <a:gd name="T31" fmla="*/ 0 h 68"/>
                      <a:gd name="T32" fmla="*/ 170 w 170"/>
                      <a:gd name="T33" fmla="*/ 68 h 6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70" h="68">
                        <a:moveTo>
                          <a:pt x="170" y="13"/>
                        </a:moveTo>
                        <a:lnTo>
                          <a:pt x="153" y="0"/>
                        </a:lnTo>
                        <a:lnTo>
                          <a:pt x="96" y="26"/>
                        </a:lnTo>
                        <a:lnTo>
                          <a:pt x="50" y="42"/>
                        </a:lnTo>
                        <a:lnTo>
                          <a:pt x="0" y="55"/>
                        </a:lnTo>
                        <a:lnTo>
                          <a:pt x="11" y="68"/>
                        </a:lnTo>
                        <a:lnTo>
                          <a:pt x="42" y="66"/>
                        </a:lnTo>
                        <a:lnTo>
                          <a:pt x="82" y="57"/>
                        </a:lnTo>
                        <a:lnTo>
                          <a:pt x="126" y="41"/>
                        </a:lnTo>
                        <a:lnTo>
                          <a:pt x="170" y="13"/>
                        </a:lnTo>
                        <a:close/>
                      </a:path>
                    </a:pathLst>
                  </a:custGeom>
                  <a:solidFill>
                    <a:srgbClr val="FFE0C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</p:grpSp>
          </p:grpSp>
          <p:grpSp>
            <p:nvGrpSpPr>
              <p:cNvPr id="58390" name="Group 79">
                <a:extLst>
                  <a:ext uri="{FF2B5EF4-FFF2-40B4-BE49-F238E27FC236}">
                    <a16:creationId xmlns:a16="http://schemas.microsoft.com/office/drawing/2014/main" id="{01D7E3B2-AF66-4BB7-82C0-3CCBC9FA38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9" y="819"/>
                <a:ext cx="668" cy="958"/>
                <a:chOff x="3459" y="819"/>
                <a:chExt cx="668" cy="958"/>
              </a:xfrm>
            </p:grpSpPr>
            <p:sp>
              <p:nvSpPr>
                <p:cNvPr id="58391" name="Freeform 80">
                  <a:extLst>
                    <a:ext uri="{FF2B5EF4-FFF2-40B4-BE49-F238E27FC236}">
                      <a16:creationId xmlns:a16="http://schemas.microsoft.com/office/drawing/2014/main" id="{72D71870-5873-4818-9915-E8B94B67E7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59" y="819"/>
                  <a:ext cx="668" cy="958"/>
                </a:xfrm>
                <a:custGeom>
                  <a:avLst/>
                  <a:gdLst>
                    <a:gd name="T0" fmla="*/ 1433 w 2002"/>
                    <a:gd name="T1" fmla="*/ 2773 h 2873"/>
                    <a:gd name="T2" fmla="*/ 1451 w 2002"/>
                    <a:gd name="T3" fmla="*/ 2751 h 2873"/>
                    <a:gd name="T4" fmla="*/ 1459 w 2002"/>
                    <a:gd name="T5" fmla="*/ 2732 h 2873"/>
                    <a:gd name="T6" fmla="*/ 1472 w 2002"/>
                    <a:gd name="T7" fmla="*/ 2666 h 2873"/>
                    <a:gd name="T8" fmla="*/ 1550 w 2002"/>
                    <a:gd name="T9" fmla="*/ 2202 h 2873"/>
                    <a:gd name="T10" fmla="*/ 1605 w 2002"/>
                    <a:gd name="T11" fmla="*/ 2037 h 2873"/>
                    <a:gd name="T12" fmla="*/ 1658 w 2002"/>
                    <a:gd name="T13" fmla="*/ 1920 h 2873"/>
                    <a:gd name="T14" fmla="*/ 1758 w 2002"/>
                    <a:gd name="T15" fmla="*/ 1745 h 2873"/>
                    <a:gd name="T16" fmla="*/ 1863 w 2002"/>
                    <a:gd name="T17" fmla="*/ 1571 h 2873"/>
                    <a:gd name="T18" fmla="*/ 1936 w 2002"/>
                    <a:gd name="T19" fmla="*/ 1412 h 2873"/>
                    <a:gd name="T20" fmla="*/ 1978 w 2002"/>
                    <a:gd name="T21" fmla="*/ 1251 h 2873"/>
                    <a:gd name="T22" fmla="*/ 2002 w 2002"/>
                    <a:gd name="T23" fmla="*/ 1049 h 2873"/>
                    <a:gd name="T24" fmla="*/ 1986 w 2002"/>
                    <a:gd name="T25" fmla="*/ 863 h 2873"/>
                    <a:gd name="T26" fmla="*/ 1943 w 2002"/>
                    <a:gd name="T27" fmla="*/ 685 h 2873"/>
                    <a:gd name="T28" fmla="*/ 1872 w 2002"/>
                    <a:gd name="T29" fmla="*/ 522 h 2873"/>
                    <a:gd name="T30" fmla="*/ 1750 w 2002"/>
                    <a:gd name="T31" fmla="*/ 350 h 2873"/>
                    <a:gd name="T32" fmla="*/ 1622 w 2002"/>
                    <a:gd name="T33" fmla="*/ 230 h 2873"/>
                    <a:gd name="T34" fmla="*/ 1459 w 2002"/>
                    <a:gd name="T35" fmla="*/ 118 h 2873"/>
                    <a:gd name="T36" fmla="*/ 1266 w 2002"/>
                    <a:gd name="T37" fmla="*/ 39 h 2873"/>
                    <a:gd name="T38" fmla="*/ 1105 w 2002"/>
                    <a:gd name="T39" fmla="*/ 6 h 2873"/>
                    <a:gd name="T40" fmla="*/ 928 w 2002"/>
                    <a:gd name="T41" fmla="*/ 0 h 2873"/>
                    <a:gd name="T42" fmla="*/ 775 w 2002"/>
                    <a:gd name="T43" fmla="*/ 28 h 2873"/>
                    <a:gd name="T44" fmla="*/ 625 w 2002"/>
                    <a:gd name="T45" fmla="*/ 77 h 2873"/>
                    <a:gd name="T46" fmla="*/ 496 w 2002"/>
                    <a:gd name="T47" fmla="*/ 143 h 2873"/>
                    <a:gd name="T48" fmla="*/ 362 w 2002"/>
                    <a:gd name="T49" fmla="*/ 239 h 2873"/>
                    <a:gd name="T50" fmla="*/ 240 w 2002"/>
                    <a:gd name="T51" fmla="*/ 355 h 2873"/>
                    <a:gd name="T52" fmla="*/ 139 w 2002"/>
                    <a:gd name="T53" fmla="*/ 489 h 2873"/>
                    <a:gd name="T54" fmla="*/ 52 w 2002"/>
                    <a:gd name="T55" fmla="*/ 676 h 2873"/>
                    <a:gd name="T56" fmla="*/ 7 w 2002"/>
                    <a:gd name="T57" fmla="*/ 868 h 2873"/>
                    <a:gd name="T58" fmla="*/ 0 w 2002"/>
                    <a:gd name="T59" fmla="*/ 1039 h 2873"/>
                    <a:gd name="T60" fmla="*/ 13 w 2002"/>
                    <a:gd name="T61" fmla="*/ 1224 h 2873"/>
                    <a:gd name="T62" fmla="*/ 61 w 2002"/>
                    <a:gd name="T63" fmla="*/ 1409 h 2873"/>
                    <a:gd name="T64" fmla="*/ 143 w 2002"/>
                    <a:gd name="T65" fmla="*/ 1583 h 2873"/>
                    <a:gd name="T66" fmla="*/ 237 w 2002"/>
                    <a:gd name="T67" fmla="*/ 1749 h 2873"/>
                    <a:gd name="T68" fmla="*/ 367 w 2002"/>
                    <a:gd name="T69" fmla="*/ 1983 h 2873"/>
                    <a:gd name="T70" fmla="*/ 425 w 2002"/>
                    <a:gd name="T71" fmla="*/ 2113 h 2873"/>
                    <a:gd name="T72" fmla="*/ 465 w 2002"/>
                    <a:gd name="T73" fmla="*/ 2264 h 2873"/>
                    <a:gd name="T74" fmla="*/ 496 w 2002"/>
                    <a:gd name="T75" fmla="*/ 2476 h 2873"/>
                    <a:gd name="T76" fmla="*/ 521 w 2002"/>
                    <a:gd name="T77" fmla="*/ 2660 h 2873"/>
                    <a:gd name="T78" fmla="*/ 538 w 2002"/>
                    <a:gd name="T79" fmla="*/ 2734 h 2873"/>
                    <a:gd name="T80" fmla="*/ 547 w 2002"/>
                    <a:gd name="T81" fmla="*/ 2751 h 2873"/>
                    <a:gd name="T82" fmla="*/ 572 w 2002"/>
                    <a:gd name="T83" fmla="*/ 2778 h 2873"/>
                    <a:gd name="T84" fmla="*/ 630 w 2002"/>
                    <a:gd name="T85" fmla="*/ 2813 h 2873"/>
                    <a:gd name="T86" fmla="*/ 697 w 2002"/>
                    <a:gd name="T87" fmla="*/ 2835 h 2873"/>
                    <a:gd name="T88" fmla="*/ 771 w 2002"/>
                    <a:gd name="T89" fmla="*/ 2855 h 2873"/>
                    <a:gd name="T90" fmla="*/ 850 w 2002"/>
                    <a:gd name="T91" fmla="*/ 2865 h 2873"/>
                    <a:gd name="T92" fmla="*/ 927 w 2002"/>
                    <a:gd name="T93" fmla="*/ 2871 h 2873"/>
                    <a:gd name="T94" fmla="*/ 998 w 2002"/>
                    <a:gd name="T95" fmla="*/ 2873 h 2873"/>
                    <a:gd name="T96" fmla="*/ 1077 w 2002"/>
                    <a:gd name="T97" fmla="*/ 2871 h 2873"/>
                    <a:gd name="T98" fmla="*/ 1156 w 2002"/>
                    <a:gd name="T99" fmla="*/ 2865 h 2873"/>
                    <a:gd name="T100" fmla="*/ 1231 w 2002"/>
                    <a:gd name="T101" fmla="*/ 2852 h 2873"/>
                    <a:gd name="T102" fmla="*/ 1298 w 2002"/>
                    <a:gd name="T103" fmla="*/ 2836 h 2873"/>
                    <a:gd name="T104" fmla="*/ 1363 w 2002"/>
                    <a:gd name="T105" fmla="*/ 2814 h 2873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2002"/>
                    <a:gd name="T160" fmla="*/ 0 h 2873"/>
                    <a:gd name="T161" fmla="*/ 2002 w 2002"/>
                    <a:gd name="T162" fmla="*/ 2873 h 2873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2002" h="2873">
                      <a:moveTo>
                        <a:pt x="1403" y="2796"/>
                      </a:moveTo>
                      <a:lnTo>
                        <a:pt x="1420" y="2785"/>
                      </a:lnTo>
                      <a:lnTo>
                        <a:pt x="1433" y="2773"/>
                      </a:lnTo>
                      <a:lnTo>
                        <a:pt x="1441" y="2765"/>
                      </a:lnTo>
                      <a:lnTo>
                        <a:pt x="1446" y="2756"/>
                      </a:lnTo>
                      <a:lnTo>
                        <a:pt x="1451" y="2751"/>
                      </a:lnTo>
                      <a:lnTo>
                        <a:pt x="1454" y="2745"/>
                      </a:lnTo>
                      <a:lnTo>
                        <a:pt x="1458" y="2739"/>
                      </a:lnTo>
                      <a:lnTo>
                        <a:pt x="1459" y="2732"/>
                      </a:lnTo>
                      <a:lnTo>
                        <a:pt x="1461" y="2722"/>
                      </a:lnTo>
                      <a:lnTo>
                        <a:pt x="1463" y="2711"/>
                      </a:lnTo>
                      <a:lnTo>
                        <a:pt x="1472" y="2666"/>
                      </a:lnTo>
                      <a:lnTo>
                        <a:pt x="1530" y="2294"/>
                      </a:lnTo>
                      <a:lnTo>
                        <a:pt x="1541" y="2241"/>
                      </a:lnTo>
                      <a:lnTo>
                        <a:pt x="1550" y="2202"/>
                      </a:lnTo>
                      <a:lnTo>
                        <a:pt x="1564" y="2149"/>
                      </a:lnTo>
                      <a:lnTo>
                        <a:pt x="1585" y="2089"/>
                      </a:lnTo>
                      <a:lnTo>
                        <a:pt x="1605" y="2037"/>
                      </a:lnTo>
                      <a:lnTo>
                        <a:pt x="1625" y="1993"/>
                      </a:lnTo>
                      <a:lnTo>
                        <a:pt x="1642" y="1956"/>
                      </a:lnTo>
                      <a:lnTo>
                        <a:pt x="1658" y="1920"/>
                      </a:lnTo>
                      <a:lnTo>
                        <a:pt x="1692" y="1857"/>
                      </a:lnTo>
                      <a:lnTo>
                        <a:pt x="1726" y="1799"/>
                      </a:lnTo>
                      <a:lnTo>
                        <a:pt x="1758" y="1745"/>
                      </a:lnTo>
                      <a:lnTo>
                        <a:pt x="1784" y="1703"/>
                      </a:lnTo>
                      <a:lnTo>
                        <a:pt x="1831" y="1626"/>
                      </a:lnTo>
                      <a:lnTo>
                        <a:pt x="1863" y="1571"/>
                      </a:lnTo>
                      <a:lnTo>
                        <a:pt x="1889" y="1526"/>
                      </a:lnTo>
                      <a:lnTo>
                        <a:pt x="1911" y="1474"/>
                      </a:lnTo>
                      <a:lnTo>
                        <a:pt x="1936" y="1412"/>
                      </a:lnTo>
                      <a:lnTo>
                        <a:pt x="1952" y="1358"/>
                      </a:lnTo>
                      <a:lnTo>
                        <a:pt x="1968" y="1301"/>
                      </a:lnTo>
                      <a:lnTo>
                        <a:pt x="1978" y="1251"/>
                      </a:lnTo>
                      <a:lnTo>
                        <a:pt x="1990" y="1197"/>
                      </a:lnTo>
                      <a:lnTo>
                        <a:pt x="1998" y="1128"/>
                      </a:lnTo>
                      <a:lnTo>
                        <a:pt x="2002" y="1049"/>
                      </a:lnTo>
                      <a:lnTo>
                        <a:pt x="2002" y="976"/>
                      </a:lnTo>
                      <a:lnTo>
                        <a:pt x="1995" y="917"/>
                      </a:lnTo>
                      <a:lnTo>
                        <a:pt x="1986" y="863"/>
                      </a:lnTo>
                      <a:lnTo>
                        <a:pt x="1977" y="814"/>
                      </a:lnTo>
                      <a:lnTo>
                        <a:pt x="1961" y="750"/>
                      </a:lnTo>
                      <a:lnTo>
                        <a:pt x="1943" y="685"/>
                      </a:lnTo>
                      <a:lnTo>
                        <a:pt x="1924" y="626"/>
                      </a:lnTo>
                      <a:lnTo>
                        <a:pt x="1901" y="571"/>
                      </a:lnTo>
                      <a:lnTo>
                        <a:pt x="1872" y="522"/>
                      </a:lnTo>
                      <a:lnTo>
                        <a:pt x="1835" y="460"/>
                      </a:lnTo>
                      <a:lnTo>
                        <a:pt x="1792" y="398"/>
                      </a:lnTo>
                      <a:lnTo>
                        <a:pt x="1750" y="350"/>
                      </a:lnTo>
                      <a:lnTo>
                        <a:pt x="1713" y="309"/>
                      </a:lnTo>
                      <a:lnTo>
                        <a:pt x="1669" y="268"/>
                      </a:lnTo>
                      <a:lnTo>
                        <a:pt x="1622" y="230"/>
                      </a:lnTo>
                      <a:lnTo>
                        <a:pt x="1577" y="193"/>
                      </a:lnTo>
                      <a:lnTo>
                        <a:pt x="1522" y="157"/>
                      </a:lnTo>
                      <a:lnTo>
                        <a:pt x="1459" y="118"/>
                      </a:lnTo>
                      <a:lnTo>
                        <a:pt x="1399" y="88"/>
                      </a:lnTo>
                      <a:lnTo>
                        <a:pt x="1329" y="60"/>
                      </a:lnTo>
                      <a:lnTo>
                        <a:pt x="1266" y="39"/>
                      </a:lnTo>
                      <a:lnTo>
                        <a:pt x="1214" y="26"/>
                      </a:lnTo>
                      <a:lnTo>
                        <a:pt x="1157" y="13"/>
                      </a:lnTo>
                      <a:lnTo>
                        <a:pt x="1105" y="6"/>
                      </a:lnTo>
                      <a:lnTo>
                        <a:pt x="1044" y="0"/>
                      </a:lnTo>
                      <a:lnTo>
                        <a:pt x="989" y="0"/>
                      </a:lnTo>
                      <a:lnTo>
                        <a:pt x="928" y="0"/>
                      </a:lnTo>
                      <a:lnTo>
                        <a:pt x="877" y="6"/>
                      </a:lnTo>
                      <a:lnTo>
                        <a:pt x="819" y="18"/>
                      </a:lnTo>
                      <a:lnTo>
                        <a:pt x="775" y="28"/>
                      </a:lnTo>
                      <a:lnTo>
                        <a:pt x="721" y="43"/>
                      </a:lnTo>
                      <a:lnTo>
                        <a:pt x="670" y="59"/>
                      </a:lnTo>
                      <a:lnTo>
                        <a:pt x="625" y="77"/>
                      </a:lnTo>
                      <a:lnTo>
                        <a:pt x="581" y="96"/>
                      </a:lnTo>
                      <a:lnTo>
                        <a:pt x="537" y="120"/>
                      </a:lnTo>
                      <a:lnTo>
                        <a:pt x="496" y="143"/>
                      </a:lnTo>
                      <a:lnTo>
                        <a:pt x="452" y="173"/>
                      </a:lnTo>
                      <a:lnTo>
                        <a:pt x="405" y="206"/>
                      </a:lnTo>
                      <a:lnTo>
                        <a:pt x="362" y="239"/>
                      </a:lnTo>
                      <a:lnTo>
                        <a:pt x="323" y="274"/>
                      </a:lnTo>
                      <a:lnTo>
                        <a:pt x="281" y="312"/>
                      </a:lnTo>
                      <a:lnTo>
                        <a:pt x="240" y="355"/>
                      </a:lnTo>
                      <a:lnTo>
                        <a:pt x="204" y="397"/>
                      </a:lnTo>
                      <a:lnTo>
                        <a:pt x="174" y="435"/>
                      </a:lnTo>
                      <a:lnTo>
                        <a:pt x="139" y="489"/>
                      </a:lnTo>
                      <a:lnTo>
                        <a:pt x="105" y="547"/>
                      </a:lnTo>
                      <a:lnTo>
                        <a:pt x="74" y="613"/>
                      </a:lnTo>
                      <a:lnTo>
                        <a:pt x="52" y="676"/>
                      </a:lnTo>
                      <a:lnTo>
                        <a:pt x="34" y="742"/>
                      </a:lnTo>
                      <a:lnTo>
                        <a:pt x="17" y="808"/>
                      </a:lnTo>
                      <a:lnTo>
                        <a:pt x="7" y="868"/>
                      </a:lnTo>
                      <a:lnTo>
                        <a:pt x="0" y="929"/>
                      </a:lnTo>
                      <a:lnTo>
                        <a:pt x="0" y="987"/>
                      </a:lnTo>
                      <a:lnTo>
                        <a:pt x="0" y="1039"/>
                      </a:lnTo>
                      <a:lnTo>
                        <a:pt x="0" y="1101"/>
                      </a:lnTo>
                      <a:lnTo>
                        <a:pt x="3" y="1156"/>
                      </a:lnTo>
                      <a:lnTo>
                        <a:pt x="13" y="1224"/>
                      </a:lnTo>
                      <a:lnTo>
                        <a:pt x="24" y="1284"/>
                      </a:lnTo>
                      <a:lnTo>
                        <a:pt x="39" y="1342"/>
                      </a:lnTo>
                      <a:lnTo>
                        <a:pt x="61" y="1409"/>
                      </a:lnTo>
                      <a:lnTo>
                        <a:pt x="86" y="1470"/>
                      </a:lnTo>
                      <a:lnTo>
                        <a:pt x="112" y="1523"/>
                      </a:lnTo>
                      <a:lnTo>
                        <a:pt x="143" y="1583"/>
                      </a:lnTo>
                      <a:lnTo>
                        <a:pt x="177" y="1640"/>
                      </a:lnTo>
                      <a:lnTo>
                        <a:pt x="206" y="1694"/>
                      </a:lnTo>
                      <a:lnTo>
                        <a:pt x="237" y="1749"/>
                      </a:lnTo>
                      <a:lnTo>
                        <a:pt x="270" y="1808"/>
                      </a:lnTo>
                      <a:lnTo>
                        <a:pt x="320" y="1894"/>
                      </a:lnTo>
                      <a:lnTo>
                        <a:pt x="367" y="1983"/>
                      </a:lnTo>
                      <a:lnTo>
                        <a:pt x="394" y="2028"/>
                      </a:lnTo>
                      <a:lnTo>
                        <a:pt x="408" y="2066"/>
                      </a:lnTo>
                      <a:lnTo>
                        <a:pt x="425" y="2113"/>
                      </a:lnTo>
                      <a:lnTo>
                        <a:pt x="441" y="2166"/>
                      </a:lnTo>
                      <a:lnTo>
                        <a:pt x="454" y="2212"/>
                      </a:lnTo>
                      <a:lnTo>
                        <a:pt x="465" y="2264"/>
                      </a:lnTo>
                      <a:lnTo>
                        <a:pt x="474" y="2337"/>
                      </a:lnTo>
                      <a:lnTo>
                        <a:pt x="487" y="2414"/>
                      </a:lnTo>
                      <a:lnTo>
                        <a:pt x="496" y="2476"/>
                      </a:lnTo>
                      <a:lnTo>
                        <a:pt x="507" y="2555"/>
                      </a:lnTo>
                      <a:lnTo>
                        <a:pt x="513" y="2611"/>
                      </a:lnTo>
                      <a:lnTo>
                        <a:pt x="521" y="2660"/>
                      </a:lnTo>
                      <a:lnTo>
                        <a:pt x="533" y="2710"/>
                      </a:lnTo>
                      <a:lnTo>
                        <a:pt x="537" y="2722"/>
                      </a:lnTo>
                      <a:lnTo>
                        <a:pt x="538" y="2734"/>
                      </a:lnTo>
                      <a:lnTo>
                        <a:pt x="541" y="2739"/>
                      </a:lnTo>
                      <a:lnTo>
                        <a:pt x="542" y="2745"/>
                      </a:lnTo>
                      <a:lnTo>
                        <a:pt x="547" y="2751"/>
                      </a:lnTo>
                      <a:lnTo>
                        <a:pt x="553" y="2760"/>
                      </a:lnTo>
                      <a:lnTo>
                        <a:pt x="563" y="2769"/>
                      </a:lnTo>
                      <a:lnTo>
                        <a:pt x="572" y="2778"/>
                      </a:lnTo>
                      <a:lnTo>
                        <a:pt x="587" y="2790"/>
                      </a:lnTo>
                      <a:lnTo>
                        <a:pt x="605" y="2799"/>
                      </a:lnTo>
                      <a:lnTo>
                        <a:pt x="630" y="2813"/>
                      </a:lnTo>
                      <a:lnTo>
                        <a:pt x="652" y="2822"/>
                      </a:lnTo>
                      <a:lnTo>
                        <a:pt x="675" y="2830"/>
                      </a:lnTo>
                      <a:lnTo>
                        <a:pt x="697" y="2835"/>
                      </a:lnTo>
                      <a:lnTo>
                        <a:pt x="717" y="2840"/>
                      </a:lnTo>
                      <a:lnTo>
                        <a:pt x="746" y="2848"/>
                      </a:lnTo>
                      <a:lnTo>
                        <a:pt x="771" y="2855"/>
                      </a:lnTo>
                      <a:lnTo>
                        <a:pt x="796" y="2857"/>
                      </a:lnTo>
                      <a:lnTo>
                        <a:pt x="822" y="2861"/>
                      </a:lnTo>
                      <a:lnTo>
                        <a:pt x="850" y="2865"/>
                      </a:lnTo>
                      <a:lnTo>
                        <a:pt x="876" y="2868"/>
                      </a:lnTo>
                      <a:lnTo>
                        <a:pt x="898" y="2869"/>
                      </a:lnTo>
                      <a:lnTo>
                        <a:pt x="927" y="2871"/>
                      </a:lnTo>
                      <a:lnTo>
                        <a:pt x="951" y="2873"/>
                      </a:lnTo>
                      <a:lnTo>
                        <a:pt x="976" y="2873"/>
                      </a:lnTo>
                      <a:lnTo>
                        <a:pt x="998" y="2873"/>
                      </a:lnTo>
                      <a:lnTo>
                        <a:pt x="1022" y="2873"/>
                      </a:lnTo>
                      <a:lnTo>
                        <a:pt x="1052" y="2873"/>
                      </a:lnTo>
                      <a:lnTo>
                        <a:pt x="1077" y="2871"/>
                      </a:lnTo>
                      <a:lnTo>
                        <a:pt x="1099" y="2871"/>
                      </a:lnTo>
                      <a:lnTo>
                        <a:pt x="1125" y="2868"/>
                      </a:lnTo>
                      <a:lnTo>
                        <a:pt x="1156" y="2865"/>
                      </a:lnTo>
                      <a:lnTo>
                        <a:pt x="1178" y="2861"/>
                      </a:lnTo>
                      <a:lnTo>
                        <a:pt x="1206" y="2857"/>
                      </a:lnTo>
                      <a:lnTo>
                        <a:pt x="1231" y="2852"/>
                      </a:lnTo>
                      <a:lnTo>
                        <a:pt x="1254" y="2848"/>
                      </a:lnTo>
                      <a:lnTo>
                        <a:pt x="1278" y="2843"/>
                      </a:lnTo>
                      <a:lnTo>
                        <a:pt x="1298" y="2836"/>
                      </a:lnTo>
                      <a:lnTo>
                        <a:pt x="1323" y="2830"/>
                      </a:lnTo>
                      <a:lnTo>
                        <a:pt x="1342" y="2822"/>
                      </a:lnTo>
                      <a:lnTo>
                        <a:pt x="1363" y="2814"/>
                      </a:lnTo>
                      <a:lnTo>
                        <a:pt x="1384" y="2805"/>
                      </a:lnTo>
                      <a:lnTo>
                        <a:pt x="1403" y="2796"/>
                      </a:lnTo>
                      <a:close/>
                    </a:path>
                  </a:pathLst>
                </a:custGeom>
                <a:solidFill>
                  <a:srgbClr val="E0E0E0"/>
                </a:solidFill>
                <a:ln w="4763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000" b="1">
                      <a:solidFill>
                        <a:srgbClr val="000099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fr-FR" altLang="fr-FR"/>
                </a:p>
              </p:txBody>
            </p:sp>
            <p:grpSp>
              <p:nvGrpSpPr>
                <p:cNvPr id="58392" name="Group 81">
                  <a:extLst>
                    <a:ext uri="{FF2B5EF4-FFF2-40B4-BE49-F238E27FC236}">
                      <a16:creationId xmlns:a16="http://schemas.microsoft.com/office/drawing/2014/main" id="{6DA05E3C-394D-4321-816D-1B74FC4FEDC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47" y="916"/>
                  <a:ext cx="417" cy="850"/>
                  <a:chOff x="3647" y="916"/>
                  <a:chExt cx="417" cy="850"/>
                </a:xfrm>
              </p:grpSpPr>
              <p:sp>
                <p:nvSpPr>
                  <p:cNvPr id="58393" name="Oval 82">
                    <a:extLst>
                      <a:ext uri="{FF2B5EF4-FFF2-40B4-BE49-F238E27FC236}">
                        <a16:creationId xmlns:a16="http://schemas.microsoft.com/office/drawing/2014/main" id="{946CD5FF-68F9-4E58-A10E-1AEB9C59467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647" y="1669"/>
                    <a:ext cx="293" cy="97"/>
                  </a:xfrm>
                  <a:prstGeom prst="ellipse">
                    <a:avLst/>
                  </a:prstGeom>
                  <a:solidFill>
                    <a:srgbClr val="A0A0A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  <p:sp>
                <p:nvSpPr>
                  <p:cNvPr id="58394" name="Freeform 83">
                    <a:extLst>
                      <a:ext uri="{FF2B5EF4-FFF2-40B4-BE49-F238E27FC236}">
                        <a16:creationId xmlns:a16="http://schemas.microsoft.com/office/drawing/2014/main" id="{CC974592-6F0C-48D6-9E03-D69A1612172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52" y="916"/>
                    <a:ext cx="112" cy="142"/>
                  </a:xfrm>
                  <a:custGeom>
                    <a:avLst/>
                    <a:gdLst>
                      <a:gd name="T0" fmla="*/ 0 w 336"/>
                      <a:gd name="T1" fmla="*/ 0 h 428"/>
                      <a:gd name="T2" fmla="*/ 90 w 336"/>
                      <a:gd name="T3" fmla="*/ 45 h 428"/>
                      <a:gd name="T4" fmla="*/ 171 w 336"/>
                      <a:gd name="T5" fmla="*/ 96 h 428"/>
                      <a:gd name="T6" fmla="*/ 232 w 336"/>
                      <a:gd name="T7" fmla="*/ 146 h 428"/>
                      <a:gd name="T8" fmla="*/ 274 w 336"/>
                      <a:gd name="T9" fmla="*/ 201 h 428"/>
                      <a:gd name="T10" fmla="*/ 302 w 336"/>
                      <a:gd name="T11" fmla="*/ 257 h 428"/>
                      <a:gd name="T12" fmla="*/ 323 w 336"/>
                      <a:gd name="T13" fmla="*/ 304 h 428"/>
                      <a:gd name="T14" fmla="*/ 336 w 336"/>
                      <a:gd name="T15" fmla="*/ 354 h 428"/>
                      <a:gd name="T16" fmla="*/ 218 w 336"/>
                      <a:gd name="T17" fmla="*/ 428 h 428"/>
                      <a:gd name="T18" fmla="*/ 206 w 336"/>
                      <a:gd name="T19" fmla="*/ 358 h 428"/>
                      <a:gd name="T20" fmla="*/ 188 w 336"/>
                      <a:gd name="T21" fmla="*/ 284 h 428"/>
                      <a:gd name="T22" fmla="*/ 160 w 336"/>
                      <a:gd name="T23" fmla="*/ 207 h 428"/>
                      <a:gd name="T24" fmla="*/ 123 w 336"/>
                      <a:gd name="T25" fmla="*/ 143 h 428"/>
                      <a:gd name="T26" fmla="*/ 73 w 336"/>
                      <a:gd name="T27" fmla="*/ 78 h 428"/>
                      <a:gd name="T28" fmla="*/ 0 w 336"/>
                      <a:gd name="T29" fmla="*/ 0 h 428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336"/>
                      <a:gd name="T46" fmla="*/ 0 h 428"/>
                      <a:gd name="T47" fmla="*/ 336 w 336"/>
                      <a:gd name="T48" fmla="*/ 428 h 428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336" h="428">
                        <a:moveTo>
                          <a:pt x="0" y="0"/>
                        </a:moveTo>
                        <a:lnTo>
                          <a:pt x="90" y="45"/>
                        </a:lnTo>
                        <a:lnTo>
                          <a:pt x="171" y="96"/>
                        </a:lnTo>
                        <a:lnTo>
                          <a:pt x="232" y="146"/>
                        </a:lnTo>
                        <a:lnTo>
                          <a:pt x="274" y="201"/>
                        </a:lnTo>
                        <a:lnTo>
                          <a:pt x="302" y="257"/>
                        </a:lnTo>
                        <a:lnTo>
                          <a:pt x="323" y="304"/>
                        </a:lnTo>
                        <a:lnTo>
                          <a:pt x="336" y="354"/>
                        </a:lnTo>
                        <a:lnTo>
                          <a:pt x="218" y="428"/>
                        </a:lnTo>
                        <a:lnTo>
                          <a:pt x="206" y="358"/>
                        </a:lnTo>
                        <a:lnTo>
                          <a:pt x="188" y="284"/>
                        </a:lnTo>
                        <a:lnTo>
                          <a:pt x="160" y="207"/>
                        </a:lnTo>
                        <a:lnTo>
                          <a:pt x="123" y="143"/>
                        </a:lnTo>
                        <a:lnTo>
                          <a:pt x="73" y="7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  <p:grpSp>
                <p:nvGrpSpPr>
                  <p:cNvPr id="58395" name="Group 84">
                    <a:extLst>
                      <a:ext uri="{FF2B5EF4-FFF2-40B4-BE49-F238E27FC236}">
                        <a16:creationId xmlns:a16="http://schemas.microsoft.com/office/drawing/2014/main" id="{3A806326-6B3D-4BC5-94AB-9E86EB2E302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700" y="1107"/>
                    <a:ext cx="186" cy="595"/>
                    <a:chOff x="3700" y="1107"/>
                    <a:chExt cx="186" cy="595"/>
                  </a:xfrm>
                </p:grpSpPr>
                <p:sp>
                  <p:nvSpPr>
                    <p:cNvPr id="58397" name="Freeform 85">
                      <a:extLst>
                        <a:ext uri="{FF2B5EF4-FFF2-40B4-BE49-F238E27FC236}">
                          <a16:creationId xmlns:a16="http://schemas.microsoft.com/office/drawing/2014/main" id="{7F7E99E4-E8BB-43B6-9DF5-719FD104613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735" y="1356"/>
                      <a:ext cx="114" cy="346"/>
                    </a:xfrm>
                    <a:custGeom>
                      <a:avLst/>
                      <a:gdLst>
                        <a:gd name="T0" fmla="*/ 0 w 342"/>
                        <a:gd name="T1" fmla="*/ 79 h 1040"/>
                        <a:gd name="T2" fmla="*/ 6 w 342"/>
                        <a:gd name="T3" fmla="*/ 248 h 1040"/>
                        <a:gd name="T4" fmla="*/ 23 w 342"/>
                        <a:gd name="T5" fmla="*/ 270 h 1040"/>
                        <a:gd name="T6" fmla="*/ 17 w 342"/>
                        <a:gd name="T7" fmla="*/ 963 h 1040"/>
                        <a:gd name="T8" fmla="*/ 40 w 342"/>
                        <a:gd name="T9" fmla="*/ 1040 h 1040"/>
                        <a:gd name="T10" fmla="*/ 97 w 342"/>
                        <a:gd name="T11" fmla="*/ 1040 h 1040"/>
                        <a:gd name="T12" fmla="*/ 145 w 342"/>
                        <a:gd name="T13" fmla="*/ 1002 h 1040"/>
                        <a:gd name="T14" fmla="*/ 199 w 342"/>
                        <a:gd name="T15" fmla="*/ 1002 h 1040"/>
                        <a:gd name="T16" fmla="*/ 243 w 342"/>
                        <a:gd name="T17" fmla="*/ 1040 h 1040"/>
                        <a:gd name="T18" fmla="*/ 304 w 342"/>
                        <a:gd name="T19" fmla="*/ 1040 h 1040"/>
                        <a:gd name="T20" fmla="*/ 325 w 342"/>
                        <a:gd name="T21" fmla="*/ 963 h 1040"/>
                        <a:gd name="T22" fmla="*/ 315 w 342"/>
                        <a:gd name="T23" fmla="*/ 270 h 1040"/>
                        <a:gd name="T24" fmla="*/ 330 w 342"/>
                        <a:gd name="T25" fmla="*/ 248 h 1040"/>
                        <a:gd name="T26" fmla="*/ 342 w 342"/>
                        <a:gd name="T27" fmla="*/ 79 h 1040"/>
                        <a:gd name="T28" fmla="*/ 267 w 342"/>
                        <a:gd name="T29" fmla="*/ 17 h 1040"/>
                        <a:gd name="T30" fmla="*/ 229 w 342"/>
                        <a:gd name="T31" fmla="*/ 17 h 1040"/>
                        <a:gd name="T32" fmla="*/ 208 w 342"/>
                        <a:gd name="T33" fmla="*/ 0 h 1040"/>
                        <a:gd name="T34" fmla="*/ 122 w 342"/>
                        <a:gd name="T35" fmla="*/ 0 h 1040"/>
                        <a:gd name="T36" fmla="*/ 103 w 342"/>
                        <a:gd name="T37" fmla="*/ 17 h 1040"/>
                        <a:gd name="T38" fmla="*/ 71 w 342"/>
                        <a:gd name="T39" fmla="*/ 17 h 1040"/>
                        <a:gd name="T40" fmla="*/ 0 w 342"/>
                        <a:gd name="T41" fmla="*/ 79 h 1040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w 342"/>
                        <a:gd name="T64" fmla="*/ 0 h 1040"/>
                        <a:gd name="T65" fmla="*/ 342 w 342"/>
                        <a:gd name="T66" fmla="*/ 1040 h 1040"/>
                      </a:gdLst>
                      <a:ahLst/>
                      <a:cxnLst>
                        <a:cxn ang="T42">
                          <a:pos x="T0" y="T1"/>
                        </a:cxn>
                        <a:cxn ang="T43">
                          <a:pos x="T2" y="T3"/>
                        </a:cxn>
                        <a:cxn ang="T44">
                          <a:pos x="T4" y="T5"/>
                        </a:cxn>
                        <a:cxn ang="T45">
                          <a:pos x="T6" y="T7"/>
                        </a:cxn>
                        <a:cxn ang="T46">
                          <a:pos x="T8" y="T9"/>
                        </a:cxn>
                        <a:cxn ang="T47">
                          <a:pos x="T10" y="T11"/>
                        </a:cxn>
                        <a:cxn ang="T48">
                          <a:pos x="T12" y="T13"/>
                        </a:cxn>
                        <a:cxn ang="T49">
                          <a:pos x="T14" y="T15"/>
                        </a:cxn>
                        <a:cxn ang="T50">
                          <a:pos x="T16" y="T17"/>
                        </a:cxn>
                        <a:cxn ang="T51">
                          <a:pos x="T18" y="T19"/>
                        </a:cxn>
                        <a:cxn ang="T52">
                          <a:pos x="T20" y="T21"/>
                        </a:cxn>
                        <a:cxn ang="T53">
                          <a:pos x="T22" y="T23"/>
                        </a:cxn>
                        <a:cxn ang="T54">
                          <a:pos x="T24" y="T25"/>
                        </a:cxn>
                        <a:cxn ang="T55">
                          <a:pos x="T26" y="T27"/>
                        </a:cxn>
                        <a:cxn ang="T56">
                          <a:pos x="T28" y="T29"/>
                        </a:cxn>
                        <a:cxn ang="T57">
                          <a:pos x="T30" y="T31"/>
                        </a:cxn>
                        <a:cxn ang="T58">
                          <a:pos x="T32" y="T33"/>
                        </a:cxn>
                        <a:cxn ang="T59">
                          <a:pos x="T34" y="T35"/>
                        </a:cxn>
                        <a:cxn ang="T60">
                          <a:pos x="T36" y="T37"/>
                        </a:cxn>
                        <a:cxn ang="T61">
                          <a:pos x="T38" y="T39"/>
                        </a:cxn>
                        <a:cxn ang="T62">
                          <a:pos x="T40" y="T41"/>
                        </a:cxn>
                      </a:cxnLst>
                      <a:rect l="T63" t="T64" r="T65" b="T66"/>
                      <a:pathLst>
                        <a:path w="342" h="1040">
                          <a:moveTo>
                            <a:pt x="0" y="79"/>
                          </a:moveTo>
                          <a:lnTo>
                            <a:pt x="6" y="248"/>
                          </a:lnTo>
                          <a:lnTo>
                            <a:pt x="23" y="270"/>
                          </a:lnTo>
                          <a:lnTo>
                            <a:pt x="17" y="963"/>
                          </a:lnTo>
                          <a:lnTo>
                            <a:pt x="40" y="1040"/>
                          </a:lnTo>
                          <a:lnTo>
                            <a:pt x="97" y="1040"/>
                          </a:lnTo>
                          <a:lnTo>
                            <a:pt x="145" y="1002"/>
                          </a:lnTo>
                          <a:lnTo>
                            <a:pt x="199" y="1002"/>
                          </a:lnTo>
                          <a:lnTo>
                            <a:pt x="243" y="1040"/>
                          </a:lnTo>
                          <a:lnTo>
                            <a:pt x="304" y="1040"/>
                          </a:lnTo>
                          <a:lnTo>
                            <a:pt x="325" y="963"/>
                          </a:lnTo>
                          <a:lnTo>
                            <a:pt x="315" y="270"/>
                          </a:lnTo>
                          <a:lnTo>
                            <a:pt x="330" y="248"/>
                          </a:lnTo>
                          <a:lnTo>
                            <a:pt x="342" y="79"/>
                          </a:lnTo>
                          <a:lnTo>
                            <a:pt x="267" y="17"/>
                          </a:lnTo>
                          <a:lnTo>
                            <a:pt x="229" y="17"/>
                          </a:lnTo>
                          <a:lnTo>
                            <a:pt x="208" y="0"/>
                          </a:lnTo>
                          <a:lnTo>
                            <a:pt x="122" y="0"/>
                          </a:lnTo>
                          <a:lnTo>
                            <a:pt x="103" y="17"/>
                          </a:lnTo>
                          <a:lnTo>
                            <a:pt x="71" y="17"/>
                          </a:lnTo>
                          <a:lnTo>
                            <a:pt x="0" y="7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sp>
                  <p:nvSpPr>
                    <p:cNvPr id="58398" name="Oval 86">
                      <a:extLst>
                        <a:ext uri="{FF2B5EF4-FFF2-40B4-BE49-F238E27FC236}">
                          <a16:creationId xmlns:a16="http://schemas.microsoft.com/office/drawing/2014/main" id="{0AE07DBB-4FFC-4AF9-B241-FD784D4A22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94" y="1366"/>
                      <a:ext cx="14" cy="24"/>
                    </a:xfrm>
                    <a:prstGeom prst="ellipse">
                      <a:avLst/>
                    </a:prstGeom>
                    <a:solidFill>
                      <a:srgbClr val="E0E0E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4000" b="1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fr-FR" altLang="fr-FR"/>
                    </a:p>
                  </p:txBody>
                </p:sp>
                <p:grpSp>
                  <p:nvGrpSpPr>
                    <p:cNvPr id="58399" name="Group 87">
                      <a:extLst>
                        <a:ext uri="{FF2B5EF4-FFF2-40B4-BE49-F238E27FC236}">
                          <a16:creationId xmlns:a16="http://schemas.microsoft.com/office/drawing/2014/main" id="{027640F4-E8E0-45F4-ACBA-94F91A013A0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00" y="1107"/>
                      <a:ext cx="186" cy="273"/>
                      <a:chOff x="3700" y="1107"/>
                      <a:chExt cx="186" cy="273"/>
                    </a:xfrm>
                  </p:grpSpPr>
                  <p:sp>
                    <p:nvSpPr>
                      <p:cNvPr id="58405" name="Oval 88">
                        <a:extLst>
                          <a:ext uri="{FF2B5EF4-FFF2-40B4-BE49-F238E27FC236}">
                            <a16:creationId xmlns:a16="http://schemas.microsoft.com/office/drawing/2014/main" id="{04B5AF29-F480-47E4-895F-B0627AFA04C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11" y="1107"/>
                        <a:ext cx="170" cy="93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1pPr>
                        <a:lvl2pPr marL="742950" indent="-28575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2pPr>
                        <a:lvl3pPr marL="1143000" indent="-22860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3pPr>
                        <a:lvl4pPr marL="1600200" indent="-22860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4pPr>
                        <a:lvl5pPr marL="2057400" indent="-22860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9pPr>
                      </a:lstStyle>
                      <a:p>
                        <a:pPr eaLnBrk="1" hangingPunct="1"/>
                        <a:endParaRPr lang="fr-FR" altLang="fr-FR"/>
                      </a:p>
                    </p:txBody>
                  </p:sp>
                  <p:sp>
                    <p:nvSpPr>
                      <p:cNvPr id="58406" name="Freeform 89">
                        <a:extLst>
                          <a:ext uri="{FF2B5EF4-FFF2-40B4-BE49-F238E27FC236}">
                            <a16:creationId xmlns:a16="http://schemas.microsoft.com/office/drawing/2014/main" id="{16612B01-493F-4F46-809B-F8C155F16F3F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0" y="1150"/>
                        <a:ext cx="186" cy="230"/>
                      </a:xfrm>
                      <a:custGeom>
                        <a:avLst/>
                        <a:gdLst>
                          <a:gd name="T0" fmla="*/ 355 w 557"/>
                          <a:gd name="T1" fmla="*/ 691 h 691"/>
                          <a:gd name="T2" fmla="*/ 557 w 557"/>
                          <a:gd name="T3" fmla="*/ 68 h 691"/>
                          <a:gd name="T4" fmla="*/ 522 w 557"/>
                          <a:gd name="T5" fmla="*/ 55 h 691"/>
                          <a:gd name="T6" fmla="*/ 480 w 557"/>
                          <a:gd name="T7" fmla="*/ 38 h 691"/>
                          <a:gd name="T8" fmla="*/ 427 w 557"/>
                          <a:gd name="T9" fmla="*/ 24 h 691"/>
                          <a:gd name="T10" fmla="*/ 381 w 557"/>
                          <a:gd name="T11" fmla="*/ 12 h 691"/>
                          <a:gd name="T12" fmla="*/ 339 w 557"/>
                          <a:gd name="T13" fmla="*/ 4 h 691"/>
                          <a:gd name="T14" fmla="*/ 294 w 557"/>
                          <a:gd name="T15" fmla="*/ 0 h 691"/>
                          <a:gd name="T16" fmla="*/ 246 w 557"/>
                          <a:gd name="T17" fmla="*/ 3 h 691"/>
                          <a:gd name="T18" fmla="*/ 184 w 557"/>
                          <a:gd name="T19" fmla="*/ 9 h 691"/>
                          <a:gd name="T20" fmla="*/ 131 w 557"/>
                          <a:gd name="T21" fmla="*/ 24 h 691"/>
                          <a:gd name="T22" fmla="*/ 79 w 557"/>
                          <a:gd name="T23" fmla="*/ 38 h 691"/>
                          <a:gd name="T24" fmla="*/ 34 w 557"/>
                          <a:gd name="T25" fmla="*/ 57 h 691"/>
                          <a:gd name="T26" fmla="*/ 0 w 557"/>
                          <a:gd name="T27" fmla="*/ 75 h 691"/>
                          <a:gd name="T28" fmla="*/ 195 w 557"/>
                          <a:gd name="T29" fmla="*/ 691 h 691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w 557"/>
                          <a:gd name="T46" fmla="*/ 0 h 691"/>
                          <a:gd name="T47" fmla="*/ 557 w 557"/>
                          <a:gd name="T48" fmla="*/ 691 h 691"/>
                        </a:gdLst>
                        <a:ahLst/>
                        <a:cxnLst>
                          <a:cxn ang="T30">
                            <a:pos x="T0" y="T1"/>
                          </a:cxn>
                          <a:cxn ang="T31">
                            <a:pos x="T2" y="T3"/>
                          </a:cxn>
                          <a:cxn ang="T32">
                            <a:pos x="T4" y="T5"/>
                          </a:cxn>
                          <a:cxn ang="T33">
                            <a:pos x="T6" y="T7"/>
                          </a:cxn>
                          <a:cxn ang="T34">
                            <a:pos x="T8" y="T9"/>
                          </a:cxn>
                          <a:cxn ang="T35">
                            <a:pos x="T10" y="T11"/>
                          </a:cxn>
                          <a:cxn ang="T36">
                            <a:pos x="T12" y="T13"/>
                          </a:cxn>
                          <a:cxn ang="T37">
                            <a:pos x="T14" y="T15"/>
                          </a:cxn>
                          <a:cxn ang="T38">
                            <a:pos x="T16" y="T17"/>
                          </a:cxn>
                          <a:cxn ang="T39">
                            <a:pos x="T18" y="T19"/>
                          </a:cxn>
                          <a:cxn ang="T40">
                            <a:pos x="T20" y="T21"/>
                          </a:cxn>
                          <a:cxn ang="T41">
                            <a:pos x="T22" y="T23"/>
                          </a:cxn>
                          <a:cxn ang="T42">
                            <a:pos x="T24" y="T25"/>
                          </a:cxn>
                          <a:cxn ang="T43">
                            <a:pos x="T26" y="T27"/>
                          </a:cxn>
                          <a:cxn ang="T44">
                            <a:pos x="T28" y="T29"/>
                          </a:cxn>
                        </a:cxnLst>
                        <a:rect l="T45" t="T46" r="T47" b="T48"/>
                        <a:pathLst>
                          <a:path w="557" h="691">
                            <a:moveTo>
                              <a:pt x="355" y="691"/>
                            </a:moveTo>
                            <a:lnTo>
                              <a:pt x="557" y="68"/>
                            </a:lnTo>
                            <a:lnTo>
                              <a:pt x="522" y="55"/>
                            </a:lnTo>
                            <a:lnTo>
                              <a:pt x="480" y="38"/>
                            </a:lnTo>
                            <a:lnTo>
                              <a:pt x="427" y="24"/>
                            </a:lnTo>
                            <a:lnTo>
                              <a:pt x="381" y="12"/>
                            </a:lnTo>
                            <a:lnTo>
                              <a:pt x="339" y="4"/>
                            </a:lnTo>
                            <a:lnTo>
                              <a:pt x="294" y="0"/>
                            </a:lnTo>
                            <a:lnTo>
                              <a:pt x="246" y="3"/>
                            </a:lnTo>
                            <a:lnTo>
                              <a:pt x="184" y="9"/>
                            </a:lnTo>
                            <a:lnTo>
                              <a:pt x="131" y="24"/>
                            </a:lnTo>
                            <a:lnTo>
                              <a:pt x="79" y="38"/>
                            </a:lnTo>
                            <a:lnTo>
                              <a:pt x="34" y="57"/>
                            </a:lnTo>
                            <a:lnTo>
                              <a:pt x="0" y="75"/>
                            </a:lnTo>
                            <a:lnTo>
                              <a:pt x="195" y="691"/>
                            </a:lnTo>
                          </a:path>
                        </a:pathLst>
                      </a:custGeom>
                      <a:noFill/>
                      <a:ln w="4763">
                        <a:solidFill>
                          <a:srgbClr val="A0A0A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1pPr>
                        <a:lvl2pPr marL="742950" indent="-28575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2pPr>
                        <a:lvl3pPr marL="1143000" indent="-22860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3pPr>
                        <a:lvl4pPr marL="1600200" indent="-22860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4pPr>
                        <a:lvl5pPr marL="2057400" indent="-228600" eaLnBrk="0" hangingPunct="0"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4000" b="1">
                            <a:solidFill>
                              <a:srgbClr val="000099"/>
                            </a:solidFill>
                            <a:latin typeface="Times New Roman" panose="02020603050405020304" pitchFamily="18" charset="0"/>
                          </a:defRPr>
                        </a:lvl9pPr>
                      </a:lstStyle>
                      <a:p>
                        <a:pPr eaLnBrk="1" hangingPunct="1"/>
                        <a:endParaRPr lang="fr-FR" altLang="fr-FR"/>
                      </a:p>
                    </p:txBody>
                  </p:sp>
                </p:grpSp>
                <p:grpSp>
                  <p:nvGrpSpPr>
                    <p:cNvPr id="58400" name="Group 90">
                      <a:extLst>
                        <a:ext uri="{FF2B5EF4-FFF2-40B4-BE49-F238E27FC236}">
                          <a16:creationId xmlns:a16="http://schemas.microsoft.com/office/drawing/2014/main" id="{4F15A38E-9CC8-4313-8685-EAE62AE63B9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59" y="1405"/>
                      <a:ext cx="64" cy="265"/>
                      <a:chOff x="3759" y="1405"/>
                      <a:chExt cx="64" cy="265"/>
                    </a:xfrm>
                  </p:grpSpPr>
                  <p:sp>
                    <p:nvSpPr>
                      <p:cNvPr id="58401" name="Line 91">
                        <a:extLst>
                          <a:ext uri="{FF2B5EF4-FFF2-40B4-BE49-F238E27FC236}">
                            <a16:creationId xmlns:a16="http://schemas.microsoft.com/office/drawing/2014/main" id="{97CADC12-8E7B-4629-859B-8F34EC47ED0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769" y="1412"/>
                        <a:ext cx="1" cy="258"/>
                      </a:xfrm>
                      <a:prstGeom prst="line">
                        <a:avLst/>
                      </a:prstGeom>
                      <a:noFill/>
                      <a:ln w="4763">
                        <a:solidFill>
                          <a:srgbClr val="80808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8402" name="Line 92">
                        <a:extLst>
                          <a:ext uri="{FF2B5EF4-FFF2-40B4-BE49-F238E27FC236}">
                            <a16:creationId xmlns:a16="http://schemas.microsoft.com/office/drawing/2014/main" id="{AB3496BE-A4A4-45DB-B329-1DD4A797C2C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812" y="1412"/>
                        <a:ext cx="1" cy="257"/>
                      </a:xfrm>
                      <a:prstGeom prst="line">
                        <a:avLst/>
                      </a:prstGeom>
                      <a:noFill/>
                      <a:ln w="4763">
                        <a:solidFill>
                          <a:srgbClr val="80808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8403" name="Line 93">
                        <a:extLst>
                          <a:ext uri="{FF2B5EF4-FFF2-40B4-BE49-F238E27FC236}">
                            <a16:creationId xmlns:a16="http://schemas.microsoft.com/office/drawing/2014/main" id="{3DC64479-127D-483F-9395-C4C82CDA185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822" y="1405"/>
                        <a:ext cx="1" cy="257"/>
                      </a:xfrm>
                      <a:prstGeom prst="line">
                        <a:avLst/>
                      </a:prstGeom>
                      <a:noFill/>
                      <a:ln w="4763">
                        <a:solidFill>
                          <a:srgbClr val="FFFF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58404" name="Line 94">
                        <a:extLst>
                          <a:ext uri="{FF2B5EF4-FFF2-40B4-BE49-F238E27FC236}">
                            <a16:creationId xmlns:a16="http://schemas.microsoft.com/office/drawing/2014/main" id="{B716C74F-D365-4167-ADA2-D44C510C15B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759" y="1405"/>
                        <a:ext cx="1" cy="257"/>
                      </a:xfrm>
                      <a:prstGeom prst="line">
                        <a:avLst/>
                      </a:prstGeom>
                      <a:noFill/>
                      <a:ln w="4763">
                        <a:solidFill>
                          <a:srgbClr val="FFFFFF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sp>
                <p:nvSpPr>
                  <p:cNvPr id="58396" name="Freeform 95">
                    <a:extLst>
                      <a:ext uri="{FF2B5EF4-FFF2-40B4-BE49-F238E27FC236}">
                        <a16:creationId xmlns:a16="http://schemas.microsoft.com/office/drawing/2014/main" id="{24E42875-60AC-4526-AA92-7E5E39B7B9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0" y="1531"/>
                    <a:ext cx="180" cy="224"/>
                  </a:xfrm>
                  <a:custGeom>
                    <a:avLst/>
                    <a:gdLst>
                      <a:gd name="T0" fmla="*/ 542 w 542"/>
                      <a:gd name="T1" fmla="*/ 0 h 672"/>
                      <a:gd name="T2" fmla="*/ 520 w 542"/>
                      <a:gd name="T3" fmla="*/ 19 h 672"/>
                      <a:gd name="T4" fmla="*/ 429 w 542"/>
                      <a:gd name="T5" fmla="*/ 435 h 672"/>
                      <a:gd name="T6" fmla="*/ 412 w 542"/>
                      <a:gd name="T7" fmla="*/ 476 h 672"/>
                      <a:gd name="T8" fmla="*/ 385 w 542"/>
                      <a:gd name="T9" fmla="*/ 511 h 672"/>
                      <a:gd name="T10" fmla="*/ 345 w 542"/>
                      <a:gd name="T11" fmla="*/ 542 h 672"/>
                      <a:gd name="T12" fmla="*/ 305 w 542"/>
                      <a:gd name="T13" fmla="*/ 567 h 672"/>
                      <a:gd name="T14" fmla="*/ 261 w 542"/>
                      <a:gd name="T15" fmla="*/ 590 h 672"/>
                      <a:gd name="T16" fmla="*/ 214 w 542"/>
                      <a:gd name="T17" fmla="*/ 610 h 672"/>
                      <a:gd name="T18" fmla="*/ 162 w 542"/>
                      <a:gd name="T19" fmla="*/ 629 h 672"/>
                      <a:gd name="T20" fmla="*/ 118 w 542"/>
                      <a:gd name="T21" fmla="*/ 638 h 672"/>
                      <a:gd name="T22" fmla="*/ 65 w 542"/>
                      <a:gd name="T23" fmla="*/ 647 h 672"/>
                      <a:gd name="T24" fmla="*/ 0 w 542"/>
                      <a:gd name="T25" fmla="*/ 643 h 672"/>
                      <a:gd name="T26" fmla="*/ 11 w 542"/>
                      <a:gd name="T27" fmla="*/ 668 h 672"/>
                      <a:gd name="T28" fmla="*/ 55 w 542"/>
                      <a:gd name="T29" fmla="*/ 672 h 672"/>
                      <a:gd name="T30" fmla="*/ 86 w 542"/>
                      <a:gd name="T31" fmla="*/ 672 h 672"/>
                      <a:gd name="T32" fmla="*/ 134 w 542"/>
                      <a:gd name="T33" fmla="*/ 668 h 672"/>
                      <a:gd name="T34" fmla="*/ 173 w 542"/>
                      <a:gd name="T35" fmla="*/ 665 h 672"/>
                      <a:gd name="T36" fmla="*/ 226 w 542"/>
                      <a:gd name="T37" fmla="*/ 656 h 672"/>
                      <a:gd name="T38" fmla="*/ 267 w 542"/>
                      <a:gd name="T39" fmla="*/ 648 h 672"/>
                      <a:gd name="T40" fmla="*/ 314 w 542"/>
                      <a:gd name="T41" fmla="*/ 634 h 672"/>
                      <a:gd name="T42" fmla="*/ 341 w 542"/>
                      <a:gd name="T43" fmla="*/ 626 h 672"/>
                      <a:gd name="T44" fmla="*/ 381 w 542"/>
                      <a:gd name="T45" fmla="*/ 610 h 672"/>
                      <a:gd name="T46" fmla="*/ 424 w 542"/>
                      <a:gd name="T47" fmla="*/ 582 h 672"/>
                      <a:gd name="T48" fmla="*/ 437 w 542"/>
                      <a:gd name="T49" fmla="*/ 567 h 672"/>
                      <a:gd name="T50" fmla="*/ 449 w 542"/>
                      <a:gd name="T51" fmla="*/ 546 h 672"/>
                      <a:gd name="T52" fmla="*/ 459 w 542"/>
                      <a:gd name="T53" fmla="*/ 505 h 672"/>
                      <a:gd name="T54" fmla="*/ 468 w 542"/>
                      <a:gd name="T55" fmla="*/ 463 h 672"/>
                      <a:gd name="T56" fmla="*/ 542 w 542"/>
                      <a:gd name="T57" fmla="*/ 0 h 67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542"/>
                      <a:gd name="T88" fmla="*/ 0 h 672"/>
                      <a:gd name="T89" fmla="*/ 542 w 542"/>
                      <a:gd name="T90" fmla="*/ 672 h 672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542" h="672">
                        <a:moveTo>
                          <a:pt x="542" y="0"/>
                        </a:moveTo>
                        <a:lnTo>
                          <a:pt x="520" y="19"/>
                        </a:lnTo>
                        <a:lnTo>
                          <a:pt x="429" y="435"/>
                        </a:lnTo>
                        <a:lnTo>
                          <a:pt x="412" y="476"/>
                        </a:lnTo>
                        <a:lnTo>
                          <a:pt x="385" y="511"/>
                        </a:lnTo>
                        <a:lnTo>
                          <a:pt x="345" y="542"/>
                        </a:lnTo>
                        <a:lnTo>
                          <a:pt x="305" y="567"/>
                        </a:lnTo>
                        <a:lnTo>
                          <a:pt x="261" y="590"/>
                        </a:lnTo>
                        <a:lnTo>
                          <a:pt x="214" y="610"/>
                        </a:lnTo>
                        <a:lnTo>
                          <a:pt x="162" y="629"/>
                        </a:lnTo>
                        <a:lnTo>
                          <a:pt x="118" y="638"/>
                        </a:lnTo>
                        <a:lnTo>
                          <a:pt x="65" y="647"/>
                        </a:lnTo>
                        <a:lnTo>
                          <a:pt x="0" y="643"/>
                        </a:lnTo>
                        <a:lnTo>
                          <a:pt x="11" y="668"/>
                        </a:lnTo>
                        <a:lnTo>
                          <a:pt x="55" y="672"/>
                        </a:lnTo>
                        <a:lnTo>
                          <a:pt x="86" y="672"/>
                        </a:lnTo>
                        <a:lnTo>
                          <a:pt x="134" y="668"/>
                        </a:lnTo>
                        <a:lnTo>
                          <a:pt x="173" y="665"/>
                        </a:lnTo>
                        <a:lnTo>
                          <a:pt x="226" y="656"/>
                        </a:lnTo>
                        <a:lnTo>
                          <a:pt x="267" y="648"/>
                        </a:lnTo>
                        <a:lnTo>
                          <a:pt x="314" y="634"/>
                        </a:lnTo>
                        <a:lnTo>
                          <a:pt x="341" y="626"/>
                        </a:lnTo>
                        <a:lnTo>
                          <a:pt x="381" y="610"/>
                        </a:lnTo>
                        <a:lnTo>
                          <a:pt x="424" y="582"/>
                        </a:lnTo>
                        <a:lnTo>
                          <a:pt x="437" y="567"/>
                        </a:lnTo>
                        <a:lnTo>
                          <a:pt x="449" y="546"/>
                        </a:lnTo>
                        <a:lnTo>
                          <a:pt x="459" y="505"/>
                        </a:lnTo>
                        <a:lnTo>
                          <a:pt x="468" y="463"/>
                        </a:lnTo>
                        <a:lnTo>
                          <a:pt x="54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4000" b="1">
                        <a:solidFill>
                          <a:srgbClr val="000099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fr-FR" altLang="fr-FR"/>
                  </a:p>
                </p:txBody>
              </p:sp>
            </p:grpSp>
          </p:grpSp>
        </p:grpSp>
        <p:sp>
          <p:nvSpPr>
            <p:cNvPr id="58387" name="Freeform 96">
              <a:extLst>
                <a:ext uri="{FF2B5EF4-FFF2-40B4-BE49-F238E27FC236}">
                  <a16:creationId xmlns:a16="http://schemas.microsoft.com/office/drawing/2014/main" id="{BD37181F-6400-4CE5-8912-9F6A97EF504C}"/>
                </a:ext>
              </a:extLst>
            </p:cNvPr>
            <p:cNvSpPr>
              <a:spLocks/>
            </p:cNvSpPr>
            <p:nvPr/>
          </p:nvSpPr>
          <p:spPr bwMode="auto">
            <a:xfrm rot="-3736357">
              <a:off x="216" y="744"/>
              <a:ext cx="432" cy="192"/>
            </a:xfrm>
            <a:custGeom>
              <a:avLst/>
              <a:gdLst>
                <a:gd name="T0" fmla="*/ 0 w 432"/>
                <a:gd name="T1" fmla="*/ 192 h 192"/>
                <a:gd name="T2" fmla="*/ 432 w 432"/>
                <a:gd name="T3" fmla="*/ 192 h 192"/>
                <a:gd name="T4" fmla="*/ 288 w 432"/>
                <a:gd name="T5" fmla="*/ 0 h 192"/>
                <a:gd name="T6" fmla="*/ 144 w 432"/>
                <a:gd name="T7" fmla="*/ 0 h 192"/>
                <a:gd name="T8" fmla="*/ 0 w 432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2"/>
                <a:gd name="T16" fmla="*/ 0 h 192"/>
                <a:gd name="T17" fmla="*/ 432 w 432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2" h="192">
                  <a:moveTo>
                    <a:pt x="0" y="192"/>
                  </a:moveTo>
                  <a:lnTo>
                    <a:pt x="432" y="192"/>
                  </a:lnTo>
                  <a:lnTo>
                    <a:pt x="288" y="0"/>
                  </a:lnTo>
                  <a:lnTo>
                    <a:pt x="144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8388" name="Freeform 97">
              <a:extLst>
                <a:ext uri="{FF2B5EF4-FFF2-40B4-BE49-F238E27FC236}">
                  <a16:creationId xmlns:a16="http://schemas.microsoft.com/office/drawing/2014/main" id="{FBE5940F-E855-474B-B0D2-BCBA8C84BA90}"/>
                </a:ext>
              </a:extLst>
            </p:cNvPr>
            <p:cNvSpPr>
              <a:spLocks/>
            </p:cNvSpPr>
            <p:nvPr/>
          </p:nvSpPr>
          <p:spPr bwMode="auto">
            <a:xfrm rot="-3736357">
              <a:off x="233" y="744"/>
              <a:ext cx="137" cy="84"/>
            </a:xfrm>
            <a:custGeom>
              <a:avLst/>
              <a:gdLst>
                <a:gd name="T0" fmla="*/ 0 w 96"/>
                <a:gd name="T1" fmla="*/ 240 h 240"/>
                <a:gd name="T2" fmla="*/ 0 w 96"/>
                <a:gd name="T3" fmla="*/ 0 h 240"/>
                <a:gd name="T4" fmla="*/ 96 w 96"/>
                <a:gd name="T5" fmla="*/ 0 h 240"/>
                <a:gd name="T6" fmla="*/ 96 w 96"/>
                <a:gd name="T7" fmla="*/ 240 h 240"/>
                <a:gd name="T8" fmla="*/ 0 w 96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240"/>
                <a:gd name="T17" fmla="*/ 96 w 9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240">
                  <a:moveTo>
                    <a:pt x="0" y="240"/>
                  </a:moveTo>
                  <a:lnTo>
                    <a:pt x="0" y="0"/>
                  </a:lnTo>
                  <a:lnTo>
                    <a:pt x="96" y="0"/>
                  </a:lnTo>
                  <a:lnTo>
                    <a:pt x="96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rgbClr val="000099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58385" name="Rectangle 98">
            <a:extLst>
              <a:ext uri="{FF2B5EF4-FFF2-40B4-BE49-F238E27FC236}">
                <a16:creationId xmlns:a16="http://schemas.microsoft.com/office/drawing/2014/main" id="{436525B7-0D19-42A1-9354-76D7FFCF50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marL="952500" eaLnBrk="1" hangingPunct="1">
              <a:tabLst>
                <a:tab pos="92075" algn="l"/>
              </a:tabLst>
            </a:pPr>
            <a:r>
              <a:rPr lang="fr-FR" altLang="fr-FR"/>
              <a:t>Résumé d’accident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u numéro de diapositive 3">
            <a:extLst>
              <a:ext uri="{FF2B5EF4-FFF2-40B4-BE49-F238E27FC236}">
                <a16:creationId xmlns:a16="http://schemas.microsoft.com/office/drawing/2014/main" id="{39C7E432-208D-4857-8049-8D7E055B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latin typeface="Times New Roman" panose="02020603050405020304" pitchFamily="18" charset="0"/>
              </a:defRPr>
            </a:lvl9pPr>
          </a:lstStyle>
          <a:p>
            <a:fld id="{46207145-4BD2-422A-A3CB-2AB952494B8C}" type="slidenum">
              <a:rPr lang="fr-FR" altLang="fr-FR" sz="1400" b="0">
                <a:solidFill>
                  <a:schemeClr val="tx1"/>
                </a:solidFill>
              </a:rPr>
              <a:pPr/>
              <a:t>2</a:t>
            </a:fld>
            <a:endParaRPr lang="fr-FR" altLang="fr-FR" sz="1400" b="0">
              <a:solidFill>
                <a:schemeClr val="tx1"/>
              </a:solidFill>
            </a:endParaRPr>
          </a:p>
        </p:txBody>
      </p:sp>
      <p:pic>
        <p:nvPicPr>
          <p:cNvPr id="168963" name="Picture 3" descr="06300006">
            <a:extLst>
              <a:ext uri="{FF2B5EF4-FFF2-40B4-BE49-F238E27FC236}">
                <a16:creationId xmlns:a16="http://schemas.microsoft.com/office/drawing/2014/main" id="{2B179869-0FC4-4438-A14F-52760FBB2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738" y="1143000"/>
            <a:ext cx="394017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4">
            <a:extLst>
              <a:ext uri="{FF2B5EF4-FFF2-40B4-BE49-F238E27FC236}">
                <a16:creationId xmlns:a16="http://schemas.microsoft.com/office/drawing/2014/main" id="{507F6833-357A-41AD-BF07-17321A05E68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5087" y="1143000"/>
            <a:ext cx="5180112" cy="4893855"/>
          </a:xfrm>
        </p:spPr>
        <p:txBody>
          <a:bodyPr/>
          <a:lstStyle/>
          <a:p>
            <a:pPr algn="l" eaLnBrk="1" hangingPunct="1"/>
            <a:r>
              <a:rPr lang="fr-FR" altLang="fr-FR" dirty="0"/>
              <a:t>Rechercher les faits (ITAMAMI)</a:t>
            </a:r>
            <a:br>
              <a:rPr lang="fr-FR" altLang="fr-FR" dirty="0"/>
            </a:br>
            <a:br>
              <a:rPr lang="fr-FR" altLang="fr-FR" dirty="0"/>
            </a:br>
            <a:r>
              <a:rPr lang="fr-FR" altLang="fr-FR" dirty="0"/>
              <a:t>Construire l’arbre des causes</a:t>
            </a:r>
            <a:br>
              <a:rPr lang="fr-FR" altLang="fr-FR" dirty="0"/>
            </a:br>
            <a:br>
              <a:rPr lang="fr-FR" altLang="fr-FR" dirty="0"/>
            </a:br>
            <a:r>
              <a:rPr lang="fr-FR" altLang="fr-FR" dirty="0"/>
              <a:t>Rechercher des mesures de prévention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ouvelle pré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C:\WINDOWS\Profiles\LEFORT René\Application Data\Microsoft\Modèles\Nouvelle présentation.pot</Template>
  <TotalTime>0</TotalTime>
  <Words>62</Words>
  <Application>Microsoft Office PowerPoint</Application>
  <PresentationFormat>Affichage à l'écran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Times New Roman</vt:lpstr>
      <vt:lpstr>Nouvelle présentation</vt:lpstr>
      <vt:lpstr>Résumé d’accident</vt:lpstr>
      <vt:lpstr>Rechercher les faits (ITAMAMI)  Construire l’arbre des causes  Rechercher des mesures de prévention</vt:lpstr>
    </vt:vector>
  </TitlesOfParts>
  <Company>RENE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hghhh</dc:title>
  <dc:creator>LEFORT René</dc:creator>
  <cp:lastModifiedBy>Cousin Hub</cp:lastModifiedBy>
  <cp:revision>144</cp:revision>
  <dcterms:created xsi:type="dcterms:W3CDTF">2000-11-18T15:56:05Z</dcterms:created>
  <dcterms:modified xsi:type="dcterms:W3CDTF">2019-10-05T06:32:59Z</dcterms:modified>
</cp:coreProperties>
</file>