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89" r:id="rId2"/>
    <p:sldId id="301" r:id="rId3"/>
  </p:sldIdLst>
  <p:sldSz cx="9144000" cy="6858000" type="screen4x3"/>
  <p:notesSz cx="6858000" cy="9623425"/>
  <p:defaultTextStyle>
    <a:defPPr>
      <a:defRPr lang="fr-FR"/>
    </a:defPPr>
    <a:lvl1pPr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5pPr>
    <a:lvl6pPr marL="2286000" algn="l" defTabSz="914400" rtl="0" eaLnBrk="1" latinLnBrk="0" hangingPunct="1">
      <a:defRPr sz="2000" kern="1200">
        <a:solidFill>
          <a:schemeClr val="bg1"/>
        </a:solidFill>
        <a:latin typeface="Arial" panose="020B0604020202020204" pitchFamily="34" charset="0"/>
        <a:ea typeface="+mn-ea"/>
        <a:cs typeface="+mn-cs"/>
      </a:defRPr>
    </a:lvl6pPr>
    <a:lvl7pPr marL="2743200" algn="l" defTabSz="914400" rtl="0" eaLnBrk="1" latinLnBrk="0" hangingPunct="1">
      <a:defRPr sz="2000" kern="1200">
        <a:solidFill>
          <a:schemeClr val="bg1"/>
        </a:solidFill>
        <a:latin typeface="Arial" panose="020B0604020202020204" pitchFamily="34" charset="0"/>
        <a:ea typeface="+mn-ea"/>
        <a:cs typeface="+mn-cs"/>
      </a:defRPr>
    </a:lvl7pPr>
    <a:lvl8pPr marL="3200400" algn="l" defTabSz="914400" rtl="0" eaLnBrk="1" latinLnBrk="0" hangingPunct="1">
      <a:defRPr sz="2000" kern="1200">
        <a:solidFill>
          <a:schemeClr val="bg1"/>
        </a:solidFill>
        <a:latin typeface="Arial" panose="020B0604020202020204" pitchFamily="34" charset="0"/>
        <a:ea typeface="+mn-ea"/>
        <a:cs typeface="+mn-cs"/>
      </a:defRPr>
    </a:lvl8pPr>
    <a:lvl9pPr marL="3657600" algn="l" defTabSz="914400" rtl="0" eaLnBrk="1" latinLnBrk="0" hangingPunct="1">
      <a:defRPr sz="2000"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8FEC8"/>
    <a:srgbClr val="6B87E4"/>
    <a:srgbClr val="063DE8"/>
    <a:srgbClr val="FC0128"/>
    <a:srgbClr val="00CCFF"/>
    <a:srgbClr val="A50021"/>
    <a:srgbClr val="FF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912" autoAdjust="0"/>
    <p:restoredTop sz="90929"/>
  </p:normalViewPr>
  <p:slideViewPr>
    <p:cSldViewPr>
      <p:cViewPr varScale="1">
        <p:scale>
          <a:sx n="112" d="100"/>
          <a:sy n="112" d="100"/>
        </p:scale>
        <p:origin x="2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9B70BE6-AAEB-4565-80CD-B1778B5B7680}"/>
              </a:ext>
            </a:extLst>
          </p:cNvPr>
          <p:cNvSpPr>
            <a:spLocks noGrp="1" noChangeArrowheads="1"/>
          </p:cNvSpPr>
          <p:nvPr>
            <p:ph type="hdr" sz="quarter"/>
          </p:nvPr>
        </p:nvSpPr>
        <p:spPr bwMode="auto">
          <a:xfrm>
            <a:off x="0" y="0"/>
            <a:ext cx="2971800" cy="450850"/>
          </a:xfrm>
          <a:prstGeom prst="rect">
            <a:avLst/>
          </a:prstGeom>
          <a:noFill/>
          <a:ln>
            <a:noFill/>
          </a:ln>
          <a:effectLst/>
        </p:spPr>
        <p:txBody>
          <a:bodyPr vert="horz" wrap="square" lIns="19050" tIns="0" rIns="19050" bIns="0" numCol="1" anchor="t" anchorCtr="0" compatLnSpc="1">
            <a:prstTxWarp prst="textNoShape">
              <a:avLst/>
            </a:prstTxWarp>
          </a:bodyPr>
          <a:lstStyle>
            <a:lvl1pPr>
              <a:spcBef>
                <a:spcPct val="0"/>
              </a:spcBef>
              <a:buClrTx/>
              <a:buFontTx/>
              <a:buNone/>
              <a:defRPr sz="1000" i="1">
                <a:solidFill>
                  <a:srgbClr val="FC0128"/>
                </a:solidFill>
              </a:defRPr>
            </a:lvl1pPr>
          </a:lstStyle>
          <a:p>
            <a:pPr>
              <a:defRPr/>
            </a:pPr>
            <a:endParaRPr lang="fr-FR" altLang="fr-FR"/>
          </a:p>
        </p:txBody>
      </p:sp>
      <p:sp>
        <p:nvSpPr>
          <p:cNvPr id="3075" name="Rectangle 3">
            <a:extLst>
              <a:ext uri="{FF2B5EF4-FFF2-40B4-BE49-F238E27FC236}">
                <a16:creationId xmlns:a16="http://schemas.microsoft.com/office/drawing/2014/main" id="{837FBE7A-CB9D-40AD-AB90-61A9D56F0AF1}"/>
              </a:ext>
            </a:extLst>
          </p:cNvPr>
          <p:cNvSpPr>
            <a:spLocks noGrp="1" noChangeArrowheads="1"/>
          </p:cNvSpPr>
          <p:nvPr>
            <p:ph type="dt" sz="quarter" idx="1"/>
          </p:nvPr>
        </p:nvSpPr>
        <p:spPr bwMode="auto">
          <a:xfrm>
            <a:off x="3886200" y="0"/>
            <a:ext cx="2971800" cy="450850"/>
          </a:xfrm>
          <a:prstGeom prst="rect">
            <a:avLst/>
          </a:prstGeom>
          <a:noFill/>
          <a:ln>
            <a:noFill/>
          </a:ln>
          <a:effectLst/>
        </p:spPr>
        <p:txBody>
          <a:bodyPr vert="horz" wrap="square" lIns="19050" tIns="0" rIns="19050" bIns="0" numCol="1" anchor="t" anchorCtr="0" compatLnSpc="1">
            <a:prstTxWarp prst="textNoShape">
              <a:avLst/>
            </a:prstTxWarp>
          </a:bodyPr>
          <a:lstStyle>
            <a:lvl1pPr algn="r">
              <a:spcBef>
                <a:spcPct val="0"/>
              </a:spcBef>
              <a:buClrTx/>
              <a:buFontTx/>
              <a:buNone/>
              <a:defRPr sz="1000" i="1">
                <a:solidFill>
                  <a:srgbClr val="FC0128"/>
                </a:solidFill>
              </a:defRPr>
            </a:lvl1pPr>
          </a:lstStyle>
          <a:p>
            <a:pPr>
              <a:defRPr/>
            </a:pPr>
            <a:endParaRPr lang="fr-FR" altLang="fr-FR"/>
          </a:p>
        </p:txBody>
      </p:sp>
      <p:sp>
        <p:nvSpPr>
          <p:cNvPr id="3076" name="Rectangle 4">
            <a:extLst>
              <a:ext uri="{FF2B5EF4-FFF2-40B4-BE49-F238E27FC236}">
                <a16:creationId xmlns:a16="http://schemas.microsoft.com/office/drawing/2014/main" id="{2688D2BA-6669-4D4D-BAE7-D1A7B9C077E8}"/>
              </a:ext>
            </a:extLst>
          </p:cNvPr>
          <p:cNvSpPr>
            <a:spLocks noGrp="1" noChangeArrowheads="1"/>
          </p:cNvSpPr>
          <p:nvPr>
            <p:ph type="ftr" sz="quarter" idx="2"/>
          </p:nvPr>
        </p:nvSpPr>
        <p:spPr bwMode="auto">
          <a:xfrm>
            <a:off x="0" y="9172575"/>
            <a:ext cx="2971800" cy="450850"/>
          </a:xfrm>
          <a:prstGeom prst="rect">
            <a:avLst/>
          </a:prstGeom>
          <a:noFill/>
          <a:ln>
            <a:noFill/>
          </a:ln>
          <a:effectLst/>
        </p:spPr>
        <p:txBody>
          <a:bodyPr vert="horz" wrap="square" lIns="19050" tIns="0" rIns="19050" bIns="0" numCol="1" anchor="b" anchorCtr="0" compatLnSpc="1">
            <a:prstTxWarp prst="textNoShape">
              <a:avLst/>
            </a:prstTxWarp>
          </a:bodyPr>
          <a:lstStyle>
            <a:lvl1pPr>
              <a:spcBef>
                <a:spcPct val="0"/>
              </a:spcBef>
              <a:buClrTx/>
              <a:buFontTx/>
              <a:buNone/>
              <a:defRPr sz="1000" i="1">
                <a:solidFill>
                  <a:srgbClr val="FC0128"/>
                </a:solidFill>
              </a:defRPr>
            </a:lvl1pPr>
          </a:lstStyle>
          <a:p>
            <a:pPr>
              <a:defRPr/>
            </a:pPr>
            <a:endParaRPr lang="fr-FR" altLang="fr-FR"/>
          </a:p>
        </p:txBody>
      </p:sp>
      <p:sp>
        <p:nvSpPr>
          <p:cNvPr id="3077" name="Rectangle 5">
            <a:extLst>
              <a:ext uri="{FF2B5EF4-FFF2-40B4-BE49-F238E27FC236}">
                <a16:creationId xmlns:a16="http://schemas.microsoft.com/office/drawing/2014/main" id="{C065B6A0-8C79-4F32-822A-6A7F88C1F5C4}"/>
              </a:ext>
            </a:extLst>
          </p:cNvPr>
          <p:cNvSpPr>
            <a:spLocks noGrp="1" noChangeArrowheads="1"/>
          </p:cNvSpPr>
          <p:nvPr>
            <p:ph type="sldNum" sz="quarter" idx="3"/>
          </p:nvPr>
        </p:nvSpPr>
        <p:spPr bwMode="auto">
          <a:xfrm>
            <a:off x="3886200" y="9172575"/>
            <a:ext cx="2971800" cy="450850"/>
          </a:xfrm>
          <a:prstGeom prst="rect">
            <a:avLst/>
          </a:prstGeom>
          <a:noFill/>
          <a:ln>
            <a:noFill/>
          </a:ln>
          <a:effectLst/>
        </p:spPr>
        <p:txBody>
          <a:bodyPr vert="horz" wrap="square" lIns="19050" tIns="0" rIns="19050" bIns="0" numCol="1" anchor="b" anchorCtr="0" compatLnSpc="1">
            <a:prstTxWarp prst="textNoShape">
              <a:avLst/>
            </a:prstTxWarp>
          </a:bodyPr>
          <a:lstStyle>
            <a:lvl1pPr algn="r">
              <a:spcBef>
                <a:spcPct val="0"/>
              </a:spcBef>
              <a:buClrTx/>
              <a:buFontTx/>
              <a:buNone/>
              <a:defRPr sz="1000" i="1">
                <a:solidFill>
                  <a:srgbClr val="FC0128"/>
                </a:solidFill>
              </a:defRPr>
            </a:lvl1pPr>
          </a:lstStyle>
          <a:p>
            <a:pPr>
              <a:defRPr/>
            </a:pPr>
            <a:fld id="{9CFD20A5-9346-4024-8BEE-E12C95F28891}" type="slidenum">
              <a:rPr lang="fr-FR" altLang="fr-FR"/>
              <a:pPr>
                <a:defRPr/>
              </a:pPr>
              <a:t>‹N°›</a:t>
            </a:fld>
            <a:endParaRPr lang="fr-FR"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629A834-CF5B-458F-B0E6-C19F7E5D2D4F}"/>
              </a:ext>
            </a:extLst>
          </p:cNvPr>
          <p:cNvSpPr>
            <a:spLocks noGrp="1" noChangeArrowheads="1"/>
          </p:cNvSpPr>
          <p:nvPr>
            <p:ph type="hdr" sz="quarter"/>
          </p:nvPr>
        </p:nvSpPr>
        <p:spPr bwMode="auto">
          <a:xfrm>
            <a:off x="0" y="0"/>
            <a:ext cx="2971800" cy="450850"/>
          </a:xfrm>
          <a:prstGeom prst="rect">
            <a:avLst/>
          </a:prstGeom>
          <a:noFill/>
          <a:ln>
            <a:noFill/>
          </a:ln>
          <a:effectLst/>
        </p:spPr>
        <p:txBody>
          <a:bodyPr vert="horz" wrap="square" lIns="19050" tIns="0" rIns="19050" bIns="0" numCol="1" anchor="t" anchorCtr="0" compatLnSpc="1">
            <a:prstTxWarp prst="textNoShape">
              <a:avLst/>
            </a:prstTxWarp>
          </a:bodyPr>
          <a:lstStyle>
            <a:lvl1pPr defTabSz="762000">
              <a:spcBef>
                <a:spcPct val="0"/>
              </a:spcBef>
              <a:buClrTx/>
              <a:buFontTx/>
              <a:buNone/>
              <a:defRPr sz="1000" i="1">
                <a:solidFill>
                  <a:schemeClr val="tx1"/>
                </a:solidFill>
                <a:latin typeface="Times New Roman" panose="02020603050405020304" pitchFamily="18" charset="0"/>
              </a:defRPr>
            </a:lvl1pPr>
          </a:lstStyle>
          <a:p>
            <a:pPr>
              <a:defRPr/>
            </a:pPr>
            <a:endParaRPr lang="fr-FR" altLang="fr-FR"/>
          </a:p>
        </p:txBody>
      </p:sp>
      <p:sp>
        <p:nvSpPr>
          <p:cNvPr id="2051" name="Rectangle 3">
            <a:extLst>
              <a:ext uri="{FF2B5EF4-FFF2-40B4-BE49-F238E27FC236}">
                <a16:creationId xmlns:a16="http://schemas.microsoft.com/office/drawing/2014/main" id="{E5375552-B3F1-4F03-9C48-ECC8621715FC}"/>
              </a:ext>
            </a:extLst>
          </p:cNvPr>
          <p:cNvSpPr>
            <a:spLocks noGrp="1" noChangeArrowheads="1"/>
          </p:cNvSpPr>
          <p:nvPr>
            <p:ph type="dt" idx="1"/>
          </p:nvPr>
        </p:nvSpPr>
        <p:spPr bwMode="auto">
          <a:xfrm>
            <a:off x="3886200" y="0"/>
            <a:ext cx="2971800" cy="450850"/>
          </a:xfrm>
          <a:prstGeom prst="rect">
            <a:avLst/>
          </a:prstGeom>
          <a:noFill/>
          <a:ln>
            <a:noFill/>
          </a:ln>
          <a:effectLst/>
        </p:spPr>
        <p:txBody>
          <a:bodyPr vert="horz" wrap="square" lIns="19050" tIns="0" rIns="19050" bIns="0" numCol="1" anchor="t" anchorCtr="0" compatLnSpc="1">
            <a:prstTxWarp prst="textNoShape">
              <a:avLst/>
            </a:prstTxWarp>
          </a:bodyPr>
          <a:lstStyle>
            <a:lvl1pPr algn="r" defTabSz="762000">
              <a:spcBef>
                <a:spcPct val="0"/>
              </a:spcBef>
              <a:buClrTx/>
              <a:buFontTx/>
              <a:buNone/>
              <a:defRPr sz="1000" i="1">
                <a:solidFill>
                  <a:schemeClr val="tx1"/>
                </a:solidFill>
                <a:latin typeface="Times New Roman" panose="02020603050405020304" pitchFamily="18" charset="0"/>
              </a:defRPr>
            </a:lvl1pPr>
          </a:lstStyle>
          <a:p>
            <a:pPr>
              <a:defRPr/>
            </a:pPr>
            <a:endParaRPr lang="fr-FR" altLang="fr-FR"/>
          </a:p>
        </p:txBody>
      </p:sp>
      <p:sp>
        <p:nvSpPr>
          <p:cNvPr id="2052" name="Rectangle 4">
            <a:extLst>
              <a:ext uri="{FF2B5EF4-FFF2-40B4-BE49-F238E27FC236}">
                <a16:creationId xmlns:a16="http://schemas.microsoft.com/office/drawing/2014/main" id="{C88A8D53-4FE1-4204-A4B1-EAB79CFE726C}"/>
              </a:ext>
            </a:extLst>
          </p:cNvPr>
          <p:cNvSpPr>
            <a:spLocks noGrp="1" noChangeArrowheads="1"/>
          </p:cNvSpPr>
          <p:nvPr>
            <p:ph type="ftr" sz="quarter" idx="4"/>
          </p:nvPr>
        </p:nvSpPr>
        <p:spPr bwMode="auto">
          <a:xfrm>
            <a:off x="0" y="9172575"/>
            <a:ext cx="2971800" cy="450850"/>
          </a:xfrm>
          <a:prstGeom prst="rect">
            <a:avLst/>
          </a:prstGeom>
          <a:noFill/>
          <a:ln>
            <a:noFill/>
          </a:ln>
          <a:effectLst/>
        </p:spPr>
        <p:txBody>
          <a:bodyPr vert="horz" wrap="square" lIns="19050" tIns="0" rIns="19050" bIns="0" numCol="1" anchor="b" anchorCtr="0" compatLnSpc="1">
            <a:prstTxWarp prst="textNoShape">
              <a:avLst/>
            </a:prstTxWarp>
          </a:bodyPr>
          <a:lstStyle>
            <a:lvl1pPr defTabSz="762000">
              <a:spcBef>
                <a:spcPct val="0"/>
              </a:spcBef>
              <a:buClrTx/>
              <a:buFontTx/>
              <a:buNone/>
              <a:defRPr sz="1000" i="1">
                <a:solidFill>
                  <a:schemeClr val="tx1"/>
                </a:solidFill>
                <a:latin typeface="Times New Roman" panose="02020603050405020304" pitchFamily="18" charset="0"/>
              </a:defRPr>
            </a:lvl1pPr>
          </a:lstStyle>
          <a:p>
            <a:pPr>
              <a:defRPr/>
            </a:pPr>
            <a:endParaRPr lang="fr-FR" altLang="fr-FR"/>
          </a:p>
        </p:txBody>
      </p:sp>
      <p:sp>
        <p:nvSpPr>
          <p:cNvPr id="2053" name="Rectangle 5">
            <a:extLst>
              <a:ext uri="{FF2B5EF4-FFF2-40B4-BE49-F238E27FC236}">
                <a16:creationId xmlns:a16="http://schemas.microsoft.com/office/drawing/2014/main" id="{546F59A8-8E53-4A10-A46C-FC4E0FA7B7B5}"/>
              </a:ext>
            </a:extLst>
          </p:cNvPr>
          <p:cNvSpPr>
            <a:spLocks noGrp="1" noChangeArrowheads="1"/>
          </p:cNvSpPr>
          <p:nvPr>
            <p:ph type="sldNum" sz="quarter" idx="5"/>
          </p:nvPr>
        </p:nvSpPr>
        <p:spPr bwMode="auto">
          <a:xfrm>
            <a:off x="3886200" y="9172575"/>
            <a:ext cx="2971800" cy="450850"/>
          </a:xfrm>
          <a:prstGeom prst="rect">
            <a:avLst/>
          </a:prstGeom>
          <a:noFill/>
          <a:ln>
            <a:noFill/>
          </a:ln>
          <a:effectLst/>
        </p:spPr>
        <p:txBody>
          <a:bodyPr vert="horz" wrap="square" lIns="19050" tIns="0" rIns="19050" bIns="0" numCol="1" anchor="b" anchorCtr="0" compatLnSpc="1">
            <a:prstTxWarp prst="textNoShape">
              <a:avLst/>
            </a:prstTxWarp>
          </a:bodyPr>
          <a:lstStyle>
            <a:lvl1pPr algn="r" defTabSz="762000">
              <a:spcBef>
                <a:spcPct val="0"/>
              </a:spcBef>
              <a:buClrTx/>
              <a:buFontTx/>
              <a:buNone/>
              <a:defRPr sz="1000" i="1">
                <a:solidFill>
                  <a:schemeClr val="tx1"/>
                </a:solidFill>
                <a:latin typeface="Times New Roman" panose="02020603050405020304" pitchFamily="18" charset="0"/>
              </a:defRPr>
            </a:lvl1pPr>
          </a:lstStyle>
          <a:p>
            <a:pPr>
              <a:defRPr/>
            </a:pPr>
            <a:fld id="{9916939C-116E-4278-8F18-0646FA27D2D4}" type="slidenum">
              <a:rPr lang="fr-FR" altLang="fr-FR"/>
              <a:pPr>
                <a:defRPr/>
              </a:pPr>
              <a:t>‹N°›</a:t>
            </a:fld>
            <a:endParaRPr lang="fr-FR" altLang="fr-FR"/>
          </a:p>
        </p:txBody>
      </p:sp>
      <p:sp>
        <p:nvSpPr>
          <p:cNvPr id="2054" name="Rectangle 6">
            <a:extLst>
              <a:ext uri="{FF2B5EF4-FFF2-40B4-BE49-F238E27FC236}">
                <a16:creationId xmlns:a16="http://schemas.microsoft.com/office/drawing/2014/main" id="{A15F1DAE-6CC8-4EC1-83B9-38C9B6BA6504}"/>
              </a:ext>
            </a:extLst>
          </p:cNvPr>
          <p:cNvSpPr>
            <a:spLocks noGrp="1" noChangeArrowheads="1"/>
          </p:cNvSpPr>
          <p:nvPr>
            <p:ph type="body" sz="quarter" idx="3"/>
          </p:nvPr>
        </p:nvSpPr>
        <p:spPr bwMode="auto">
          <a:xfrm>
            <a:off x="914400" y="4573588"/>
            <a:ext cx="5029200" cy="4059237"/>
          </a:xfrm>
          <a:prstGeom prst="rect">
            <a:avLst/>
          </a:prstGeom>
          <a:noFill/>
          <a:ln>
            <a:noFill/>
          </a:ln>
          <a:effectLst/>
        </p:spPr>
        <p:txBody>
          <a:bodyPr vert="horz" wrap="square" lIns="92075" tIns="46038" rIns="92075" bIns="46038" numCol="1" anchor="t" anchorCtr="0" compatLnSpc="1">
            <a:prstTxWarp prst="textNoShape">
              <a:avLst/>
            </a:prstTxWarp>
          </a:bodyPr>
          <a:lstStyle/>
          <a:p>
            <a:pPr lvl="0"/>
            <a:r>
              <a:rPr lang="fr-FR" altLang="fr-FR" noProof="0"/>
              <a:t>Cliquez pour modifier le style de texte du masque</a:t>
            </a:r>
          </a:p>
          <a:p>
            <a:pPr lvl="1"/>
            <a:r>
              <a:rPr lang="fr-FR" altLang="fr-FR" noProof="0"/>
              <a:t>Second niveau</a:t>
            </a:r>
          </a:p>
          <a:p>
            <a:pPr lvl="2"/>
            <a:r>
              <a:rPr lang="fr-FR" altLang="fr-FR" noProof="0"/>
              <a:t>Troisième niveau</a:t>
            </a:r>
          </a:p>
          <a:p>
            <a:pPr lvl="3"/>
            <a:r>
              <a:rPr lang="fr-FR" altLang="fr-FR" noProof="0"/>
              <a:t>Quatrième niveau</a:t>
            </a:r>
          </a:p>
          <a:p>
            <a:pPr lvl="4"/>
            <a:r>
              <a:rPr lang="fr-FR" altLang="fr-FR" noProof="0"/>
              <a:t>Cinquième niveau</a:t>
            </a:r>
          </a:p>
        </p:txBody>
      </p:sp>
      <p:sp>
        <p:nvSpPr>
          <p:cNvPr id="2055" name="Rectangle 7">
            <a:extLst>
              <a:ext uri="{FF2B5EF4-FFF2-40B4-BE49-F238E27FC236}">
                <a16:creationId xmlns:a16="http://schemas.microsoft.com/office/drawing/2014/main" id="{9E4A62F3-B41E-40EF-AD2A-607C5C4B0A34}"/>
              </a:ext>
            </a:extLst>
          </p:cNvPr>
          <p:cNvSpPr>
            <a:spLocks noGrp="1" noRot="1" noChangeAspect="1" noChangeArrowheads="1" noTextEdit="1"/>
          </p:cNvSpPr>
          <p:nvPr>
            <p:ph type="sldImg" idx="2"/>
          </p:nvPr>
        </p:nvSpPr>
        <p:spPr bwMode="auto">
          <a:xfrm>
            <a:off x="1173163" y="836613"/>
            <a:ext cx="4511675" cy="33797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lstStyle>
            <a:lvl1pPr algn="ctr">
              <a:defRPr sz="60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Rectangle 2">
            <a:extLst>
              <a:ext uri="{FF2B5EF4-FFF2-40B4-BE49-F238E27FC236}">
                <a16:creationId xmlns:a16="http://schemas.microsoft.com/office/drawing/2014/main" id="{56427313-F710-4874-B5A0-466041A425AC}"/>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3">
            <a:extLst>
              <a:ext uri="{FF2B5EF4-FFF2-40B4-BE49-F238E27FC236}">
                <a16:creationId xmlns:a16="http://schemas.microsoft.com/office/drawing/2014/main" id="{189AB94F-1FBD-4F44-A6BC-964662898F39}"/>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4">
            <a:extLst>
              <a:ext uri="{FF2B5EF4-FFF2-40B4-BE49-F238E27FC236}">
                <a16:creationId xmlns:a16="http://schemas.microsoft.com/office/drawing/2014/main" id="{EE48E3B9-B33F-4A44-B7D1-DD6C08357A86}"/>
              </a:ext>
            </a:extLst>
          </p:cNvPr>
          <p:cNvSpPr>
            <a:spLocks noGrp="1" noChangeArrowheads="1"/>
          </p:cNvSpPr>
          <p:nvPr>
            <p:ph type="sldNum" sz="quarter" idx="12"/>
          </p:nvPr>
        </p:nvSpPr>
        <p:spPr>
          <a:ln/>
        </p:spPr>
        <p:txBody>
          <a:bodyPr/>
          <a:lstStyle>
            <a:lvl1pPr>
              <a:defRPr/>
            </a:lvl1pPr>
          </a:lstStyle>
          <a:p>
            <a:pPr>
              <a:defRPr/>
            </a:pPr>
            <a:fld id="{7B2BC48B-DDD6-4F40-86D9-1E1B713F4E6A}" type="slidenum">
              <a:rPr lang="fr-FR" altLang="fr-FR"/>
              <a:pPr>
                <a:defRPr/>
              </a:pPr>
              <a:t>‹N°›</a:t>
            </a:fld>
            <a:endParaRPr lang="fr-FR" altLang="fr-FR"/>
          </a:p>
        </p:txBody>
      </p:sp>
    </p:spTree>
    <p:extLst>
      <p:ext uri="{BB962C8B-B14F-4D97-AF65-F5344CB8AC3E}">
        <p14:creationId xmlns:p14="http://schemas.microsoft.com/office/powerpoint/2010/main" val="684316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2">
            <a:extLst>
              <a:ext uri="{FF2B5EF4-FFF2-40B4-BE49-F238E27FC236}">
                <a16:creationId xmlns:a16="http://schemas.microsoft.com/office/drawing/2014/main" id="{DD4BF9BA-B725-4196-A5C2-6D887BD8ED81}"/>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3">
            <a:extLst>
              <a:ext uri="{FF2B5EF4-FFF2-40B4-BE49-F238E27FC236}">
                <a16:creationId xmlns:a16="http://schemas.microsoft.com/office/drawing/2014/main" id="{DD848C44-F253-41E6-BBD6-F0BC42EAEF23}"/>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4">
            <a:extLst>
              <a:ext uri="{FF2B5EF4-FFF2-40B4-BE49-F238E27FC236}">
                <a16:creationId xmlns:a16="http://schemas.microsoft.com/office/drawing/2014/main" id="{C8FF076A-5214-4A46-BF56-60ADF8AB3AB6}"/>
              </a:ext>
            </a:extLst>
          </p:cNvPr>
          <p:cNvSpPr>
            <a:spLocks noGrp="1" noChangeArrowheads="1"/>
          </p:cNvSpPr>
          <p:nvPr>
            <p:ph type="sldNum" sz="quarter" idx="12"/>
          </p:nvPr>
        </p:nvSpPr>
        <p:spPr>
          <a:ln/>
        </p:spPr>
        <p:txBody>
          <a:bodyPr/>
          <a:lstStyle>
            <a:lvl1pPr>
              <a:defRPr/>
            </a:lvl1pPr>
          </a:lstStyle>
          <a:p>
            <a:pPr>
              <a:defRPr/>
            </a:pPr>
            <a:fld id="{4116D2CE-3338-4330-A682-2B116B44309D}" type="slidenum">
              <a:rPr lang="fr-FR" altLang="fr-FR"/>
              <a:pPr>
                <a:defRPr/>
              </a:pPr>
              <a:t>‹N°›</a:t>
            </a:fld>
            <a:endParaRPr lang="fr-FR" altLang="fr-FR"/>
          </a:p>
        </p:txBody>
      </p:sp>
    </p:spTree>
    <p:extLst>
      <p:ext uri="{BB962C8B-B14F-4D97-AF65-F5344CB8AC3E}">
        <p14:creationId xmlns:p14="http://schemas.microsoft.com/office/powerpoint/2010/main" val="107290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54800" y="152400"/>
            <a:ext cx="2082800" cy="60706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06400" y="152400"/>
            <a:ext cx="6096000" cy="60706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2">
            <a:extLst>
              <a:ext uri="{FF2B5EF4-FFF2-40B4-BE49-F238E27FC236}">
                <a16:creationId xmlns:a16="http://schemas.microsoft.com/office/drawing/2014/main" id="{4C2AABB9-E5CC-40ED-A975-209EABC6F166}"/>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3">
            <a:extLst>
              <a:ext uri="{FF2B5EF4-FFF2-40B4-BE49-F238E27FC236}">
                <a16:creationId xmlns:a16="http://schemas.microsoft.com/office/drawing/2014/main" id="{00CAF18C-EC4E-490E-A43B-314745F2988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4">
            <a:extLst>
              <a:ext uri="{FF2B5EF4-FFF2-40B4-BE49-F238E27FC236}">
                <a16:creationId xmlns:a16="http://schemas.microsoft.com/office/drawing/2014/main" id="{D1AD9587-782E-46C7-A544-68B8163BD546}"/>
              </a:ext>
            </a:extLst>
          </p:cNvPr>
          <p:cNvSpPr>
            <a:spLocks noGrp="1" noChangeArrowheads="1"/>
          </p:cNvSpPr>
          <p:nvPr>
            <p:ph type="sldNum" sz="quarter" idx="12"/>
          </p:nvPr>
        </p:nvSpPr>
        <p:spPr>
          <a:ln/>
        </p:spPr>
        <p:txBody>
          <a:bodyPr/>
          <a:lstStyle>
            <a:lvl1pPr>
              <a:defRPr/>
            </a:lvl1pPr>
          </a:lstStyle>
          <a:p>
            <a:pPr>
              <a:defRPr/>
            </a:pPr>
            <a:fld id="{31A53F55-AE34-4022-BFDA-002244ED2B33}" type="slidenum">
              <a:rPr lang="fr-FR" altLang="fr-FR"/>
              <a:pPr>
                <a:defRPr/>
              </a:pPr>
              <a:t>‹N°›</a:t>
            </a:fld>
            <a:endParaRPr lang="fr-FR" altLang="fr-FR"/>
          </a:p>
        </p:txBody>
      </p:sp>
    </p:spTree>
    <p:extLst>
      <p:ext uri="{BB962C8B-B14F-4D97-AF65-F5344CB8AC3E}">
        <p14:creationId xmlns:p14="http://schemas.microsoft.com/office/powerpoint/2010/main" val="2175358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2">
            <a:extLst>
              <a:ext uri="{FF2B5EF4-FFF2-40B4-BE49-F238E27FC236}">
                <a16:creationId xmlns:a16="http://schemas.microsoft.com/office/drawing/2014/main" id="{08EB2D88-70F2-4CA4-99A5-8C7FCDF0CD38}"/>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3">
            <a:extLst>
              <a:ext uri="{FF2B5EF4-FFF2-40B4-BE49-F238E27FC236}">
                <a16:creationId xmlns:a16="http://schemas.microsoft.com/office/drawing/2014/main" id="{83ED04C6-6653-4652-8A63-BC7463E37283}"/>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4">
            <a:extLst>
              <a:ext uri="{FF2B5EF4-FFF2-40B4-BE49-F238E27FC236}">
                <a16:creationId xmlns:a16="http://schemas.microsoft.com/office/drawing/2014/main" id="{7E952372-49C4-41EB-A538-1041E53FAD6F}"/>
              </a:ext>
            </a:extLst>
          </p:cNvPr>
          <p:cNvSpPr>
            <a:spLocks noGrp="1" noChangeArrowheads="1"/>
          </p:cNvSpPr>
          <p:nvPr>
            <p:ph type="sldNum" sz="quarter" idx="12"/>
          </p:nvPr>
        </p:nvSpPr>
        <p:spPr>
          <a:ln/>
        </p:spPr>
        <p:txBody>
          <a:bodyPr/>
          <a:lstStyle>
            <a:lvl1pPr>
              <a:defRPr/>
            </a:lvl1pPr>
          </a:lstStyle>
          <a:p>
            <a:pPr>
              <a:defRPr/>
            </a:pPr>
            <a:fld id="{75B4E404-8414-41BC-85A0-F9AE345F32C1}" type="slidenum">
              <a:rPr lang="fr-FR" altLang="fr-FR"/>
              <a:pPr>
                <a:defRPr/>
              </a:pPr>
              <a:t>‹N°›</a:t>
            </a:fld>
            <a:endParaRPr lang="fr-FR" altLang="fr-FR"/>
          </a:p>
        </p:txBody>
      </p:sp>
    </p:spTree>
    <p:extLst>
      <p:ext uri="{BB962C8B-B14F-4D97-AF65-F5344CB8AC3E}">
        <p14:creationId xmlns:p14="http://schemas.microsoft.com/office/powerpoint/2010/main" val="3482975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lstStyle>
            <a:lvl1pPr>
              <a:defRPr sz="6000"/>
            </a:lvl1pPr>
          </a:lstStyle>
          <a:p>
            <a:r>
              <a:rPr lang="fr-FR"/>
              <a:t>Modifiez le style du titre</a:t>
            </a: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Cliquez pour modifier les styles du texte du masque</a:t>
            </a:r>
          </a:p>
        </p:txBody>
      </p:sp>
      <p:sp>
        <p:nvSpPr>
          <p:cNvPr id="4" name="Rectangle 2">
            <a:extLst>
              <a:ext uri="{FF2B5EF4-FFF2-40B4-BE49-F238E27FC236}">
                <a16:creationId xmlns:a16="http://schemas.microsoft.com/office/drawing/2014/main" id="{3FBF4B60-D1F1-4DA7-A1D0-A6F50588657F}"/>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3">
            <a:extLst>
              <a:ext uri="{FF2B5EF4-FFF2-40B4-BE49-F238E27FC236}">
                <a16:creationId xmlns:a16="http://schemas.microsoft.com/office/drawing/2014/main" id="{41DE2743-3478-45DA-8B0D-9CBAEC999499}"/>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4">
            <a:extLst>
              <a:ext uri="{FF2B5EF4-FFF2-40B4-BE49-F238E27FC236}">
                <a16:creationId xmlns:a16="http://schemas.microsoft.com/office/drawing/2014/main" id="{8A145E59-C8D6-42BE-878F-E7421FA1908C}"/>
              </a:ext>
            </a:extLst>
          </p:cNvPr>
          <p:cNvSpPr>
            <a:spLocks noGrp="1" noChangeArrowheads="1"/>
          </p:cNvSpPr>
          <p:nvPr>
            <p:ph type="sldNum" sz="quarter" idx="12"/>
          </p:nvPr>
        </p:nvSpPr>
        <p:spPr>
          <a:ln/>
        </p:spPr>
        <p:txBody>
          <a:bodyPr/>
          <a:lstStyle>
            <a:lvl1pPr>
              <a:defRPr/>
            </a:lvl1pPr>
          </a:lstStyle>
          <a:p>
            <a:pPr>
              <a:defRPr/>
            </a:pPr>
            <a:fld id="{88FCF11A-6C68-4114-BAB0-675DF4440485}" type="slidenum">
              <a:rPr lang="fr-FR" altLang="fr-FR"/>
              <a:pPr>
                <a:defRPr/>
              </a:pPr>
              <a:t>‹N°›</a:t>
            </a:fld>
            <a:endParaRPr lang="fr-FR" altLang="fr-FR"/>
          </a:p>
        </p:txBody>
      </p:sp>
    </p:spTree>
    <p:extLst>
      <p:ext uri="{BB962C8B-B14F-4D97-AF65-F5344CB8AC3E}">
        <p14:creationId xmlns:p14="http://schemas.microsoft.com/office/powerpoint/2010/main" val="2717258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06400" y="2921000"/>
            <a:ext cx="4089400" cy="3302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2921000"/>
            <a:ext cx="4089400" cy="3302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2">
            <a:extLst>
              <a:ext uri="{FF2B5EF4-FFF2-40B4-BE49-F238E27FC236}">
                <a16:creationId xmlns:a16="http://schemas.microsoft.com/office/drawing/2014/main" id="{BE58F280-349C-4162-8093-70C6CFDC8997}"/>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3">
            <a:extLst>
              <a:ext uri="{FF2B5EF4-FFF2-40B4-BE49-F238E27FC236}">
                <a16:creationId xmlns:a16="http://schemas.microsoft.com/office/drawing/2014/main" id="{006DA909-E0D4-4817-B097-FC3611CC8429}"/>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4">
            <a:extLst>
              <a:ext uri="{FF2B5EF4-FFF2-40B4-BE49-F238E27FC236}">
                <a16:creationId xmlns:a16="http://schemas.microsoft.com/office/drawing/2014/main" id="{BDE8B3B6-7649-4FA5-AAC1-0169F1B6BA66}"/>
              </a:ext>
            </a:extLst>
          </p:cNvPr>
          <p:cNvSpPr>
            <a:spLocks noGrp="1" noChangeArrowheads="1"/>
          </p:cNvSpPr>
          <p:nvPr>
            <p:ph type="sldNum" sz="quarter" idx="12"/>
          </p:nvPr>
        </p:nvSpPr>
        <p:spPr>
          <a:ln/>
        </p:spPr>
        <p:txBody>
          <a:bodyPr/>
          <a:lstStyle>
            <a:lvl1pPr>
              <a:defRPr/>
            </a:lvl1pPr>
          </a:lstStyle>
          <a:p>
            <a:pPr>
              <a:defRPr/>
            </a:pPr>
            <a:fld id="{5FC89826-5372-44C6-BE07-019E8D4790E2}" type="slidenum">
              <a:rPr lang="fr-FR" altLang="fr-FR"/>
              <a:pPr>
                <a:defRPr/>
              </a:pPr>
              <a:t>‹N°›</a:t>
            </a:fld>
            <a:endParaRPr lang="fr-FR" altLang="fr-FR"/>
          </a:p>
        </p:txBody>
      </p:sp>
    </p:spTree>
    <p:extLst>
      <p:ext uri="{BB962C8B-B14F-4D97-AF65-F5344CB8AC3E}">
        <p14:creationId xmlns:p14="http://schemas.microsoft.com/office/powerpoint/2010/main" val="3159889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a:t>Modifiez le style du titre</a:t>
            </a: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2">
            <a:extLst>
              <a:ext uri="{FF2B5EF4-FFF2-40B4-BE49-F238E27FC236}">
                <a16:creationId xmlns:a16="http://schemas.microsoft.com/office/drawing/2014/main" id="{FDDB3A6A-4982-46CE-8DAA-985A636784EF}"/>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3">
            <a:extLst>
              <a:ext uri="{FF2B5EF4-FFF2-40B4-BE49-F238E27FC236}">
                <a16:creationId xmlns:a16="http://schemas.microsoft.com/office/drawing/2014/main" id="{3D7EF424-203F-494B-BBB2-DD168F0E4A53}"/>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4">
            <a:extLst>
              <a:ext uri="{FF2B5EF4-FFF2-40B4-BE49-F238E27FC236}">
                <a16:creationId xmlns:a16="http://schemas.microsoft.com/office/drawing/2014/main" id="{662746FD-3DEF-4FB6-B954-8F30BCA20590}"/>
              </a:ext>
            </a:extLst>
          </p:cNvPr>
          <p:cNvSpPr>
            <a:spLocks noGrp="1" noChangeArrowheads="1"/>
          </p:cNvSpPr>
          <p:nvPr>
            <p:ph type="sldNum" sz="quarter" idx="12"/>
          </p:nvPr>
        </p:nvSpPr>
        <p:spPr>
          <a:ln/>
        </p:spPr>
        <p:txBody>
          <a:bodyPr/>
          <a:lstStyle>
            <a:lvl1pPr>
              <a:defRPr/>
            </a:lvl1pPr>
          </a:lstStyle>
          <a:p>
            <a:pPr>
              <a:defRPr/>
            </a:pPr>
            <a:fld id="{99D60BC2-7165-41D9-B79B-2492FA5B3444}" type="slidenum">
              <a:rPr lang="fr-FR" altLang="fr-FR"/>
              <a:pPr>
                <a:defRPr/>
              </a:pPr>
              <a:t>‹N°›</a:t>
            </a:fld>
            <a:endParaRPr lang="fr-FR" altLang="fr-FR"/>
          </a:p>
        </p:txBody>
      </p:sp>
    </p:spTree>
    <p:extLst>
      <p:ext uri="{BB962C8B-B14F-4D97-AF65-F5344CB8AC3E}">
        <p14:creationId xmlns:p14="http://schemas.microsoft.com/office/powerpoint/2010/main" val="1578449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2">
            <a:extLst>
              <a:ext uri="{FF2B5EF4-FFF2-40B4-BE49-F238E27FC236}">
                <a16:creationId xmlns:a16="http://schemas.microsoft.com/office/drawing/2014/main" id="{551C75F8-C235-4894-A01F-CD177DFA84A7}"/>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3">
            <a:extLst>
              <a:ext uri="{FF2B5EF4-FFF2-40B4-BE49-F238E27FC236}">
                <a16:creationId xmlns:a16="http://schemas.microsoft.com/office/drawing/2014/main" id="{1FEDAFD1-2D03-4B2F-B6CF-415CFF749E10}"/>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4">
            <a:extLst>
              <a:ext uri="{FF2B5EF4-FFF2-40B4-BE49-F238E27FC236}">
                <a16:creationId xmlns:a16="http://schemas.microsoft.com/office/drawing/2014/main" id="{61BD11D4-BE97-4931-B82C-9010E3826925}"/>
              </a:ext>
            </a:extLst>
          </p:cNvPr>
          <p:cNvSpPr>
            <a:spLocks noGrp="1" noChangeArrowheads="1"/>
          </p:cNvSpPr>
          <p:nvPr>
            <p:ph type="sldNum" sz="quarter" idx="12"/>
          </p:nvPr>
        </p:nvSpPr>
        <p:spPr>
          <a:ln/>
        </p:spPr>
        <p:txBody>
          <a:bodyPr/>
          <a:lstStyle>
            <a:lvl1pPr>
              <a:defRPr/>
            </a:lvl1pPr>
          </a:lstStyle>
          <a:p>
            <a:pPr>
              <a:defRPr/>
            </a:pPr>
            <a:fld id="{623F941A-F34E-4E79-8D5C-F889293B4242}" type="slidenum">
              <a:rPr lang="fr-FR" altLang="fr-FR"/>
              <a:pPr>
                <a:defRPr/>
              </a:pPr>
              <a:t>‹N°›</a:t>
            </a:fld>
            <a:endParaRPr lang="fr-FR" altLang="fr-FR"/>
          </a:p>
        </p:txBody>
      </p:sp>
    </p:spTree>
    <p:extLst>
      <p:ext uri="{BB962C8B-B14F-4D97-AF65-F5344CB8AC3E}">
        <p14:creationId xmlns:p14="http://schemas.microsoft.com/office/powerpoint/2010/main" val="1016566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AAE7232-549C-4112-8457-D04310E1815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3">
            <a:extLst>
              <a:ext uri="{FF2B5EF4-FFF2-40B4-BE49-F238E27FC236}">
                <a16:creationId xmlns:a16="http://schemas.microsoft.com/office/drawing/2014/main" id="{2BB303AE-74C8-42E7-A572-0E2A1BDC50C5}"/>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4">
            <a:extLst>
              <a:ext uri="{FF2B5EF4-FFF2-40B4-BE49-F238E27FC236}">
                <a16:creationId xmlns:a16="http://schemas.microsoft.com/office/drawing/2014/main" id="{4B81BE8B-A554-4381-9EC0-EDEDBFAF6A92}"/>
              </a:ext>
            </a:extLst>
          </p:cNvPr>
          <p:cNvSpPr>
            <a:spLocks noGrp="1" noChangeArrowheads="1"/>
          </p:cNvSpPr>
          <p:nvPr>
            <p:ph type="sldNum" sz="quarter" idx="12"/>
          </p:nvPr>
        </p:nvSpPr>
        <p:spPr>
          <a:ln/>
        </p:spPr>
        <p:txBody>
          <a:bodyPr/>
          <a:lstStyle>
            <a:lvl1pPr>
              <a:defRPr/>
            </a:lvl1pPr>
          </a:lstStyle>
          <a:p>
            <a:pPr>
              <a:defRPr/>
            </a:pPr>
            <a:fld id="{08815DD9-7E71-4C79-8772-CBC9663C59FD}" type="slidenum">
              <a:rPr lang="fr-FR" altLang="fr-FR"/>
              <a:pPr>
                <a:defRPr/>
              </a:pPr>
              <a:t>‹N°›</a:t>
            </a:fld>
            <a:endParaRPr lang="fr-FR" altLang="fr-FR"/>
          </a:p>
        </p:txBody>
      </p:sp>
    </p:spTree>
    <p:extLst>
      <p:ext uri="{BB962C8B-B14F-4D97-AF65-F5344CB8AC3E}">
        <p14:creationId xmlns:p14="http://schemas.microsoft.com/office/powerpoint/2010/main" val="7060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lstStyle>
            <a:lvl1pPr>
              <a:defRPr sz="3200"/>
            </a:lvl1pPr>
          </a:lstStyle>
          <a:p>
            <a:r>
              <a:rPr lang="fr-FR"/>
              <a:t>Modifiez le style du titre</a:t>
            </a: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Rectangle 2">
            <a:extLst>
              <a:ext uri="{FF2B5EF4-FFF2-40B4-BE49-F238E27FC236}">
                <a16:creationId xmlns:a16="http://schemas.microsoft.com/office/drawing/2014/main" id="{4F99E5AD-804E-4E01-B99A-16D9FF9C24A0}"/>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3">
            <a:extLst>
              <a:ext uri="{FF2B5EF4-FFF2-40B4-BE49-F238E27FC236}">
                <a16:creationId xmlns:a16="http://schemas.microsoft.com/office/drawing/2014/main" id="{DA1C594B-93BE-4C60-B16E-47F40CC32D6B}"/>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4">
            <a:extLst>
              <a:ext uri="{FF2B5EF4-FFF2-40B4-BE49-F238E27FC236}">
                <a16:creationId xmlns:a16="http://schemas.microsoft.com/office/drawing/2014/main" id="{7A95F5D6-6439-407D-A31E-B32CF35E1591}"/>
              </a:ext>
            </a:extLst>
          </p:cNvPr>
          <p:cNvSpPr>
            <a:spLocks noGrp="1" noChangeArrowheads="1"/>
          </p:cNvSpPr>
          <p:nvPr>
            <p:ph type="sldNum" sz="quarter" idx="12"/>
          </p:nvPr>
        </p:nvSpPr>
        <p:spPr>
          <a:ln/>
        </p:spPr>
        <p:txBody>
          <a:bodyPr/>
          <a:lstStyle>
            <a:lvl1pPr>
              <a:defRPr/>
            </a:lvl1pPr>
          </a:lstStyle>
          <a:p>
            <a:pPr>
              <a:defRPr/>
            </a:pPr>
            <a:fld id="{880BC1A4-4AFE-4FD2-A3AF-BF865243FB1B}" type="slidenum">
              <a:rPr lang="fr-FR" altLang="fr-FR"/>
              <a:pPr>
                <a:defRPr/>
              </a:pPr>
              <a:t>‹N°›</a:t>
            </a:fld>
            <a:endParaRPr lang="fr-FR" altLang="fr-FR"/>
          </a:p>
        </p:txBody>
      </p:sp>
    </p:spTree>
    <p:extLst>
      <p:ext uri="{BB962C8B-B14F-4D97-AF65-F5344CB8AC3E}">
        <p14:creationId xmlns:p14="http://schemas.microsoft.com/office/powerpoint/2010/main" val="761084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lstStyle>
            <a:lvl1pPr>
              <a:defRPr sz="3200"/>
            </a:lvl1pPr>
          </a:lstStyle>
          <a:p>
            <a:r>
              <a:rPr lang="fr-FR"/>
              <a:t>Modifiez le style du titre</a:t>
            </a: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Rectangle 2">
            <a:extLst>
              <a:ext uri="{FF2B5EF4-FFF2-40B4-BE49-F238E27FC236}">
                <a16:creationId xmlns:a16="http://schemas.microsoft.com/office/drawing/2014/main" id="{9FC63DB5-A910-4916-BFEF-6750A8FFBC41}"/>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3">
            <a:extLst>
              <a:ext uri="{FF2B5EF4-FFF2-40B4-BE49-F238E27FC236}">
                <a16:creationId xmlns:a16="http://schemas.microsoft.com/office/drawing/2014/main" id="{CBA0B95E-2DF0-4789-AFAF-8B1788B62CAA}"/>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4">
            <a:extLst>
              <a:ext uri="{FF2B5EF4-FFF2-40B4-BE49-F238E27FC236}">
                <a16:creationId xmlns:a16="http://schemas.microsoft.com/office/drawing/2014/main" id="{116514CE-39AE-47F0-911E-9B5C1FD0CE79}"/>
              </a:ext>
            </a:extLst>
          </p:cNvPr>
          <p:cNvSpPr>
            <a:spLocks noGrp="1" noChangeArrowheads="1"/>
          </p:cNvSpPr>
          <p:nvPr>
            <p:ph type="sldNum" sz="quarter" idx="12"/>
          </p:nvPr>
        </p:nvSpPr>
        <p:spPr>
          <a:ln/>
        </p:spPr>
        <p:txBody>
          <a:bodyPr/>
          <a:lstStyle>
            <a:lvl1pPr>
              <a:defRPr/>
            </a:lvl1pPr>
          </a:lstStyle>
          <a:p>
            <a:pPr>
              <a:defRPr/>
            </a:pPr>
            <a:fld id="{32700772-AFF1-4220-8BFF-7426B13A5C69}" type="slidenum">
              <a:rPr lang="fr-FR" altLang="fr-FR"/>
              <a:pPr>
                <a:defRPr/>
              </a:pPr>
              <a:t>‹N°›</a:t>
            </a:fld>
            <a:endParaRPr lang="fr-FR" altLang="fr-FR"/>
          </a:p>
        </p:txBody>
      </p:sp>
    </p:spTree>
    <p:extLst>
      <p:ext uri="{BB962C8B-B14F-4D97-AF65-F5344CB8AC3E}">
        <p14:creationId xmlns:p14="http://schemas.microsoft.com/office/powerpoint/2010/main" val="985923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76"/>
            </a:gs>
            <a:gs pos="100000">
              <a:srgbClr val="0000FF"/>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B7EDEDB-97ED-4BA7-9C02-D18AEC7F0BE3}"/>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defTabSz="762000">
              <a:spcBef>
                <a:spcPct val="0"/>
              </a:spcBef>
              <a:buClrTx/>
              <a:buFontTx/>
              <a:buNone/>
              <a:defRPr sz="1400">
                <a:solidFill>
                  <a:schemeClr val="tx1"/>
                </a:solidFill>
                <a:latin typeface="+mn-lt"/>
              </a:defRPr>
            </a:lvl1pPr>
          </a:lstStyle>
          <a:p>
            <a:pPr>
              <a:defRPr/>
            </a:pPr>
            <a:endParaRPr lang="fr-FR" altLang="fr-FR"/>
          </a:p>
        </p:txBody>
      </p:sp>
      <p:sp>
        <p:nvSpPr>
          <p:cNvPr id="1027" name="Rectangle 3">
            <a:extLst>
              <a:ext uri="{FF2B5EF4-FFF2-40B4-BE49-F238E27FC236}">
                <a16:creationId xmlns:a16="http://schemas.microsoft.com/office/drawing/2014/main" id="{F10A898F-952F-45D1-97EA-5FFF544C4220}"/>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lgn="ctr" defTabSz="762000">
              <a:spcBef>
                <a:spcPct val="0"/>
              </a:spcBef>
              <a:buClrTx/>
              <a:buFontTx/>
              <a:buNone/>
              <a:defRPr sz="1400">
                <a:solidFill>
                  <a:schemeClr val="tx1"/>
                </a:solidFill>
                <a:latin typeface="+mn-lt"/>
              </a:defRPr>
            </a:lvl1pPr>
          </a:lstStyle>
          <a:p>
            <a:pPr>
              <a:defRPr/>
            </a:pPr>
            <a:endParaRPr lang="fr-FR" altLang="fr-FR"/>
          </a:p>
        </p:txBody>
      </p:sp>
      <p:sp>
        <p:nvSpPr>
          <p:cNvPr id="1028" name="Rectangle 4">
            <a:extLst>
              <a:ext uri="{FF2B5EF4-FFF2-40B4-BE49-F238E27FC236}">
                <a16:creationId xmlns:a16="http://schemas.microsoft.com/office/drawing/2014/main" id="{8A15488B-6BA8-4ED4-BBD0-879C6604A83F}"/>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lgn="r" defTabSz="762000">
              <a:spcBef>
                <a:spcPct val="0"/>
              </a:spcBef>
              <a:buClrTx/>
              <a:buFontTx/>
              <a:buNone/>
              <a:defRPr sz="1400">
                <a:solidFill>
                  <a:schemeClr val="tx1"/>
                </a:solidFill>
                <a:latin typeface="+mn-lt"/>
              </a:defRPr>
            </a:lvl1pPr>
          </a:lstStyle>
          <a:p>
            <a:pPr>
              <a:defRPr/>
            </a:pPr>
            <a:fld id="{74CF451B-DDEF-4B6A-8827-0B8C866A916B}" type="slidenum">
              <a:rPr lang="fr-FR" altLang="fr-FR"/>
              <a:pPr>
                <a:defRPr/>
              </a:pPr>
              <a:t>‹N°›</a:t>
            </a:fld>
            <a:endParaRPr lang="fr-FR" altLang="fr-FR"/>
          </a:p>
        </p:txBody>
      </p:sp>
      <p:sp>
        <p:nvSpPr>
          <p:cNvPr id="1029" name="Rectangle 8">
            <a:extLst>
              <a:ext uri="{FF2B5EF4-FFF2-40B4-BE49-F238E27FC236}">
                <a16:creationId xmlns:a16="http://schemas.microsoft.com/office/drawing/2014/main" id="{089B0363-4B8D-4AE2-8E61-96D32DD65A69}"/>
              </a:ext>
            </a:extLst>
          </p:cNvPr>
          <p:cNvSpPr>
            <a:spLocks noGrp="1" noChangeArrowheads="1"/>
          </p:cNvSpPr>
          <p:nvPr>
            <p:ph type="title"/>
          </p:nvPr>
        </p:nvSpPr>
        <p:spPr bwMode="auto">
          <a:xfrm>
            <a:off x="609600" y="152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fr-FR" altLang="fr-FR"/>
              <a:t>ENSEIGNEMENT DE LA PREVENTION DES RISQUES PROFESSIONNELS</a:t>
            </a:r>
          </a:p>
        </p:txBody>
      </p:sp>
      <p:sp>
        <p:nvSpPr>
          <p:cNvPr id="1030" name="Rectangle 9">
            <a:extLst>
              <a:ext uri="{FF2B5EF4-FFF2-40B4-BE49-F238E27FC236}">
                <a16:creationId xmlns:a16="http://schemas.microsoft.com/office/drawing/2014/main" id="{9E309248-DC4A-4477-A81F-44149E67A52C}"/>
              </a:ext>
            </a:extLst>
          </p:cNvPr>
          <p:cNvSpPr>
            <a:spLocks noGrp="1" noChangeArrowheads="1"/>
          </p:cNvSpPr>
          <p:nvPr>
            <p:ph type="body" idx="1"/>
          </p:nvPr>
        </p:nvSpPr>
        <p:spPr bwMode="auto">
          <a:xfrm>
            <a:off x="406400" y="2921000"/>
            <a:ext cx="8331200" cy="3302000"/>
          </a:xfrm>
          <a:prstGeom prst="rect">
            <a:avLst/>
          </a:prstGeom>
          <a:solidFill>
            <a:srgbClr val="C8FEC8"/>
          </a:solidFill>
          <a:ln w="50800">
            <a:solidFill>
              <a:srgbClr val="081D5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fr-FR" altLang="fr-FR"/>
              <a:t>Cliquez pour modifier le style de texte du masque</a:t>
            </a:r>
          </a:p>
          <a:p>
            <a:pPr lvl="1"/>
            <a:r>
              <a:rPr lang="fr-FR" altLang="fr-FR"/>
              <a:t>Second niveau</a:t>
            </a:r>
          </a:p>
          <a:p>
            <a:pPr lvl="2"/>
            <a:r>
              <a:rPr lang="fr-FR" altLang="fr-FR"/>
              <a:t>Troisième niveau</a:t>
            </a:r>
          </a:p>
          <a:p>
            <a:pPr lvl="3"/>
            <a:r>
              <a:rPr lang="fr-FR" altLang="fr-FR"/>
              <a:t>Quatrième niveau</a:t>
            </a:r>
          </a:p>
          <a:p>
            <a:pPr lvl="4"/>
            <a:r>
              <a:rPr lang="fr-FR" altLang="fr-FR"/>
              <a:t>Cinquième niveau</a:t>
            </a:r>
          </a:p>
        </p:txBody>
      </p:sp>
      <p:grpSp>
        <p:nvGrpSpPr>
          <p:cNvPr id="1031" name="Group 12">
            <a:extLst>
              <a:ext uri="{FF2B5EF4-FFF2-40B4-BE49-F238E27FC236}">
                <a16:creationId xmlns:a16="http://schemas.microsoft.com/office/drawing/2014/main" id="{E3835596-6489-4A51-8565-E8739CE6D4BA}"/>
              </a:ext>
            </a:extLst>
          </p:cNvPr>
          <p:cNvGrpSpPr>
            <a:grpSpLocks/>
          </p:cNvGrpSpPr>
          <p:nvPr/>
        </p:nvGrpSpPr>
        <p:grpSpPr bwMode="auto">
          <a:xfrm>
            <a:off x="0" y="-34925"/>
            <a:ext cx="2638425" cy="396875"/>
            <a:chOff x="63" y="0"/>
            <a:chExt cx="1662" cy="250"/>
          </a:xfrm>
        </p:grpSpPr>
        <p:sp>
          <p:nvSpPr>
            <p:cNvPr id="1032" name="Text Box 13">
              <a:extLst>
                <a:ext uri="{FF2B5EF4-FFF2-40B4-BE49-F238E27FC236}">
                  <a16:creationId xmlns:a16="http://schemas.microsoft.com/office/drawing/2014/main" id="{674CC464-766F-4EB9-8DD4-38FF710AE01F}"/>
                </a:ext>
              </a:extLst>
            </p:cNvPr>
            <p:cNvSpPr txBox="1">
              <a:spLocks noChangeArrowheads="1"/>
            </p:cNvSpPr>
            <p:nvPr/>
          </p:nvSpPr>
          <p:spPr bwMode="auto">
            <a:xfrm>
              <a:off x="333" y="0"/>
              <a:ext cx="1392" cy="250"/>
            </a:xfrm>
            <a:prstGeom prst="rect">
              <a:avLst/>
            </a:prstGeom>
            <a:noFill/>
            <a:ln>
              <a:noFill/>
            </a:ln>
            <a:effectLst/>
          </p:spPr>
          <p:txBody>
            <a:bodyPr>
              <a:spAutoFit/>
            </a:bodyPr>
            <a:lstStyle>
              <a:lvl1pPr>
                <a:spcBef>
                  <a:spcPct val="20000"/>
                </a:spcBef>
                <a:buClr>
                  <a:srgbClr val="FFFF00"/>
                </a:buClr>
                <a:buFont typeface="Wingdings" panose="05000000000000000000" pitchFamily="2" charset="2"/>
                <a:buChar char="§"/>
                <a:defRPr sz="2000">
                  <a:solidFill>
                    <a:schemeClr val="bg1"/>
                  </a:solidFill>
                  <a:latin typeface="Arial" panose="020B0604020202020204" pitchFamily="34" charset="0"/>
                </a:defRPr>
              </a:lvl1pPr>
              <a:lvl2pPr marL="742950" indent="-285750">
                <a:spcBef>
                  <a:spcPct val="20000"/>
                </a:spcBef>
                <a:buClr>
                  <a:srgbClr val="FFFF00"/>
                </a:buClr>
                <a:buFont typeface="Wingdings" panose="05000000000000000000" pitchFamily="2" charset="2"/>
                <a:buChar char="§"/>
                <a:defRPr sz="2000">
                  <a:solidFill>
                    <a:schemeClr val="bg1"/>
                  </a:solidFill>
                  <a:latin typeface="Arial" panose="020B0604020202020204" pitchFamily="34" charset="0"/>
                </a:defRPr>
              </a:lvl2pPr>
              <a:lvl3pPr marL="1143000" indent="-228600">
                <a:spcBef>
                  <a:spcPct val="20000"/>
                </a:spcBef>
                <a:buClr>
                  <a:srgbClr val="FFFF00"/>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rgbClr val="FFFF00"/>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rgbClr val="FFFF00"/>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rgbClr val="FFFF00"/>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rgbClr val="FFFF00"/>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rgbClr val="FFFF00"/>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rgbClr val="FFFF00"/>
                </a:buClr>
                <a:buFont typeface="Wingdings" panose="05000000000000000000" pitchFamily="2" charset="2"/>
                <a:buChar char="§"/>
                <a:defRPr sz="2000">
                  <a:solidFill>
                    <a:schemeClr val="bg1"/>
                  </a:solidFill>
                  <a:latin typeface="Arial" panose="020B0604020202020204" pitchFamily="34" charset="0"/>
                </a:defRPr>
              </a:lvl9pPr>
            </a:lstStyle>
            <a:p>
              <a:pPr>
                <a:spcBef>
                  <a:spcPct val="50000"/>
                </a:spcBef>
                <a:buClrTx/>
                <a:buFontTx/>
                <a:buNone/>
                <a:defRPr/>
              </a:pPr>
              <a:r>
                <a:rPr lang="fr-FR" altLang="fr-FR" sz="1000" b="1">
                  <a:solidFill>
                    <a:srgbClr val="EE912D"/>
                  </a:solidFill>
                  <a:latin typeface="Arial Narrow" panose="020B0606020202030204" pitchFamily="34" charset="0"/>
                </a:rPr>
                <a:t>RE</a:t>
              </a:r>
              <a:r>
                <a:rPr lang="fr-FR" altLang="fr-FR" sz="1000" b="1">
                  <a:latin typeface="Arial Narrow" panose="020B0606020202030204" pitchFamily="34" charset="0"/>
                </a:rPr>
                <a:t>seau</a:t>
              </a:r>
              <a:r>
                <a:rPr lang="fr-FR" altLang="fr-FR" sz="1000" b="1">
                  <a:solidFill>
                    <a:schemeClr val="tx1"/>
                  </a:solidFill>
                  <a:latin typeface="Arial Narrow" panose="020B0606020202030204" pitchFamily="34" charset="0"/>
                </a:rPr>
                <a:t> </a:t>
              </a:r>
              <a:r>
                <a:rPr lang="fr-FR" altLang="fr-FR" sz="1000" b="1">
                  <a:latin typeface="Arial Narrow" panose="020B0606020202030204" pitchFamily="34" charset="0"/>
                </a:rPr>
                <a:t>national</a:t>
              </a:r>
              <a:r>
                <a:rPr lang="fr-FR" altLang="fr-FR" sz="1000" b="1">
                  <a:solidFill>
                    <a:schemeClr val="tx1"/>
                  </a:solidFill>
                  <a:latin typeface="Arial Narrow" panose="020B0606020202030204" pitchFamily="34" charset="0"/>
                </a:rPr>
                <a:t> </a:t>
              </a:r>
              <a:r>
                <a:rPr lang="fr-FR" altLang="fr-FR" sz="1000" b="1">
                  <a:latin typeface="Arial Narrow" panose="020B0606020202030204" pitchFamily="34" charset="0"/>
                </a:rPr>
                <a:t>de ressources</a:t>
              </a:r>
              <a:r>
                <a:rPr lang="fr-FR" altLang="fr-FR" sz="1000" b="1">
                  <a:solidFill>
                    <a:schemeClr val="tx1"/>
                  </a:solidFill>
                  <a:latin typeface="Arial Narrow" panose="020B0606020202030204" pitchFamily="34" charset="0"/>
                </a:rPr>
                <a:t> </a:t>
              </a:r>
              <a:r>
                <a:rPr lang="fr-FR" altLang="fr-FR" sz="1000" b="1">
                  <a:solidFill>
                    <a:srgbClr val="EE912D"/>
                  </a:solidFill>
                  <a:latin typeface="Arial Narrow" panose="020B0606020202030204" pitchFamily="34" charset="0"/>
                </a:rPr>
                <a:t>P</a:t>
              </a:r>
              <a:r>
                <a:rPr lang="fr-FR" altLang="fr-FR" sz="1000" b="1">
                  <a:latin typeface="Arial Narrow" panose="020B0606020202030204" pitchFamily="34" charset="0"/>
                </a:rPr>
                <a:t>édagogiques</a:t>
              </a:r>
              <a:r>
                <a:rPr lang="fr-FR" altLang="fr-FR" sz="1000" b="1">
                  <a:solidFill>
                    <a:schemeClr val="tx1"/>
                  </a:solidFill>
                  <a:latin typeface="Arial Narrow" panose="020B0606020202030204" pitchFamily="34" charset="0"/>
                </a:rPr>
                <a:t> </a:t>
              </a:r>
              <a:r>
                <a:rPr lang="fr-FR" altLang="fr-FR" sz="1000" b="1">
                  <a:solidFill>
                    <a:srgbClr val="EE912D"/>
                  </a:solidFill>
                  <a:latin typeface="Arial Narrow" panose="020B0606020202030204" pitchFamily="34" charset="0"/>
                </a:rPr>
                <a:t>M</a:t>
              </a:r>
              <a:r>
                <a:rPr lang="fr-FR" altLang="fr-FR" sz="1000" b="1">
                  <a:latin typeface="Arial Narrow" panose="020B0606020202030204" pitchFamily="34" charset="0"/>
                </a:rPr>
                <a:t>aintenance</a:t>
              </a:r>
              <a:r>
                <a:rPr lang="fr-FR" altLang="fr-FR" sz="1000" b="1">
                  <a:solidFill>
                    <a:schemeClr val="tx1"/>
                  </a:solidFill>
                  <a:latin typeface="Arial Narrow" panose="020B0606020202030204" pitchFamily="34" charset="0"/>
                </a:rPr>
                <a:t> </a:t>
              </a:r>
              <a:r>
                <a:rPr lang="fr-FR" altLang="fr-FR" sz="1000" b="1">
                  <a:solidFill>
                    <a:srgbClr val="EE912D"/>
                  </a:solidFill>
                  <a:latin typeface="Arial Narrow" panose="020B0606020202030204" pitchFamily="34" charset="0"/>
                </a:rPr>
                <a:t>I</a:t>
              </a:r>
              <a:r>
                <a:rPr lang="fr-FR" altLang="fr-FR" sz="1000" b="1">
                  <a:latin typeface="Arial Narrow" panose="020B0606020202030204" pitchFamily="34" charset="0"/>
                </a:rPr>
                <a:t>ndustrielle</a:t>
              </a:r>
              <a:endParaRPr lang="fr-FR" altLang="fr-FR" sz="2400" b="1">
                <a:latin typeface="Arial Narrow" panose="020B0606020202030204" pitchFamily="34" charset="0"/>
              </a:endParaRPr>
            </a:p>
          </p:txBody>
        </p:sp>
        <p:pic>
          <p:nvPicPr>
            <p:cNvPr id="1033" name="Picture 14">
              <a:extLst>
                <a:ext uri="{FF2B5EF4-FFF2-40B4-BE49-F238E27FC236}">
                  <a16:creationId xmlns:a16="http://schemas.microsoft.com/office/drawing/2014/main" id="{86DDF70B-029A-4C3D-8FD9-FDB0C31573D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flipV="1">
              <a:off x="63" y="31"/>
              <a:ext cx="276"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b="1" kern="1200">
          <a:solidFill>
            <a:srgbClr val="081D58"/>
          </a:solidFill>
          <a:latin typeface="+mj-lt"/>
          <a:ea typeface="+mj-ea"/>
          <a:cs typeface="+mj-cs"/>
        </a:defRPr>
      </a:lvl1pPr>
      <a:lvl2pPr algn="ctr" rtl="0" eaLnBrk="0" fontAlgn="base" hangingPunct="0">
        <a:spcBef>
          <a:spcPct val="0"/>
        </a:spcBef>
        <a:spcAft>
          <a:spcPct val="0"/>
        </a:spcAft>
        <a:defRPr sz="3200" b="1">
          <a:solidFill>
            <a:srgbClr val="081D58"/>
          </a:solidFill>
          <a:latin typeface="Arial" panose="020B0604020202020204" pitchFamily="34" charset="0"/>
        </a:defRPr>
      </a:lvl2pPr>
      <a:lvl3pPr algn="ctr" rtl="0" eaLnBrk="0" fontAlgn="base" hangingPunct="0">
        <a:spcBef>
          <a:spcPct val="0"/>
        </a:spcBef>
        <a:spcAft>
          <a:spcPct val="0"/>
        </a:spcAft>
        <a:defRPr sz="3200" b="1">
          <a:solidFill>
            <a:srgbClr val="081D58"/>
          </a:solidFill>
          <a:latin typeface="Arial" panose="020B0604020202020204" pitchFamily="34" charset="0"/>
        </a:defRPr>
      </a:lvl3pPr>
      <a:lvl4pPr algn="ctr" rtl="0" eaLnBrk="0" fontAlgn="base" hangingPunct="0">
        <a:spcBef>
          <a:spcPct val="0"/>
        </a:spcBef>
        <a:spcAft>
          <a:spcPct val="0"/>
        </a:spcAft>
        <a:defRPr sz="3200" b="1">
          <a:solidFill>
            <a:srgbClr val="081D58"/>
          </a:solidFill>
          <a:latin typeface="Arial" panose="020B0604020202020204" pitchFamily="34" charset="0"/>
        </a:defRPr>
      </a:lvl4pPr>
      <a:lvl5pPr algn="ctr" rtl="0" eaLnBrk="0" fontAlgn="base" hangingPunct="0">
        <a:spcBef>
          <a:spcPct val="0"/>
        </a:spcBef>
        <a:spcAft>
          <a:spcPct val="0"/>
        </a:spcAft>
        <a:defRPr sz="3200" b="1">
          <a:solidFill>
            <a:srgbClr val="081D58"/>
          </a:solidFill>
          <a:latin typeface="Arial" panose="020B0604020202020204" pitchFamily="34" charset="0"/>
        </a:defRPr>
      </a:lvl5pPr>
      <a:lvl6pPr marL="457200" algn="ctr" rtl="0" eaLnBrk="0" fontAlgn="base" hangingPunct="0">
        <a:spcBef>
          <a:spcPct val="0"/>
        </a:spcBef>
        <a:spcAft>
          <a:spcPct val="0"/>
        </a:spcAft>
        <a:defRPr sz="3200" b="1">
          <a:solidFill>
            <a:srgbClr val="081D58"/>
          </a:solidFill>
          <a:latin typeface="Arial" panose="020B0604020202020204" pitchFamily="34" charset="0"/>
        </a:defRPr>
      </a:lvl6pPr>
      <a:lvl7pPr marL="914400" algn="ctr" rtl="0" eaLnBrk="0" fontAlgn="base" hangingPunct="0">
        <a:spcBef>
          <a:spcPct val="0"/>
        </a:spcBef>
        <a:spcAft>
          <a:spcPct val="0"/>
        </a:spcAft>
        <a:defRPr sz="3200" b="1">
          <a:solidFill>
            <a:srgbClr val="081D58"/>
          </a:solidFill>
          <a:latin typeface="Arial" panose="020B0604020202020204" pitchFamily="34" charset="0"/>
        </a:defRPr>
      </a:lvl7pPr>
      <a:lvl8pPr marL="1371600" algn="ctr" rtl="0" eaLnBrk="0" fontAlgn="base" hangingPunct="0">
        <a:spcBef>
          <a:spcPct val="0"/>
        </a:spcBef>
        <a:spcAft>
          <a:spcPct val="0"/>
        </a:spcAft>
        <a:defRPr sz="3200" b="1">
          <a:solidFill>
            <a:srgbClr val="081D58"/>
          </a:solidFill>
          <a:latin typeface="Arial" panose="020B0604020202020204" pitchFamily="34" charset="0"/>
        </a:defRPr>
      </a:lvl8pPr>
      <a:lvl9pPr marL="1828800" algn="ctr" rtl="0" eaLnBrk="0" fontAlgn="base" hangingPunct="0">
        <a:spcBef>
          <a:spcPct val="0"/>
        </a:spcBef>
        <a:spcAft>
          <a:spcPct val="0"/>
        </a:spcAft>
        <a:defRPr sz="3200" b="1">
          <a:solidFill>
            <a:srgbClr val="081D58"/>
          </a:solidFill>
          <a:latin typeface="Arial" panose="020B0604020202020204" pitchFamily="34" charset="0"/>
        </a:defRPr>
      </a:lvl9pPr>
    </p:titleStyle>
    <p:bodyStyle>
      <a:lvl1pPr marL="285750" indent="-285750" algn="l" rtl="0" eaLnBrk="0" fontAlgn="base" hangingPunct="0">
        <a:spcBef>
          <a:spcPct val="20000"/>
        </a:spcBef>
        <a:spcAft>
          <a:spcPct val="0"/>
        </a:spcAft>
        <a:buClr>
          <a:srgbClr val="A50021"/>
        </a:buClr>
        <a:buSzPct val="75000"/>
        <a:buFont typeface="Wingdings" panose="05000000000000000000" pitchFamily="2" charset="2"/>
        <a:buChar char="l"/>
        <a:defRPr sz="2800" kern="1200">
          <a:solidFill>
            <a:schemeClr val="tx1"/>
          </a:solidFill>
          <a:latin typeface="+mn-lt"/>
          <a:ea typeface="+mn-ea"/>
          <a:cs typeface="+mn-cs"/>
        </a:defRPr>
      </a:lvl1pPr>
      <a:lvl2pPr marL="762000" indent="-285750" algn="l" rtl="0" eaLnBrk="0" fontAlgn="base" hangingPunct="0">
        <a:spcBef>
          <a:spcPct val="20000"/>
        </a:spcBef>
        <a:spcAft>
          <a:spcPct val="0"/>
        </a:spcAft>
        <a:buClr>
          <a:srgbClr val="A50021"/>
        </a:buClr>
        <a:buSzPct val="100000"/>
        <a:buFont typeface="Wingdings" panose="05000000000000000000" pitchFamily="2" charset="2"/>
        <a:buChar char="w"/>
        <a:defRPr sz="2400" kern="1200">
          <a:solidFill>
            <a:srgbClr val="081D58"/>
          </a:solidFill>
          <a:latin typeface="+mn-lt"/>
          <a:ea typeface="+mn-ea"/>
          <a:cs typeface="+mn-cs"/>
        </a:defRPr>
      </a:lvl2pPr>
      <a:lvl3pPr marL="1143000" indent="-190500" algn="l" rtl="0" eaLnBrk="0" fontAlgn="base" hangingPunct="0">
        <a:spcBef>
          <a:spcPct val="20000"/>
        </a:spcBef>
        <a:spcAft>
          <a:spcPct val="0"/>
        </a:spcAft>
        <a:buClr>
          <a:srgbClr val="A50021"/>
        </a:buClr>
        <a:buSzPct val="100000"/>
        <a:buFont typeface="Wingdings" panose="05000000000000000000" pitchFamily="2" charset="2"/>
        <a:buChar char="§"/>
        <a:defRPr sz="2000" kern="1200">
          <a:solidFill>
            <a:srgbClr val="790015"/>
          </a:solidFill>
          <a:latin typeface="+mn-lt"/>
          <a:ea typeface="+mn-ea"/>
          <a:cs typeface="+mn-cs"/>
        </a:defRPr>
      </a:lvl3pPr>
      <a:lvl4pPr marL="1524000" indent="-190500" algn="l" rtl="0" eaLnBrk="0" fontAlgn="base" hangingPunct="0">
        <a:spcBef>
          <a:spcPct val="20000"/>
        </a:spcBef>
        <a:spcAft>
          <a:spcPct val="0"/>
        </a:spcAft>
        <a:buClr>
          <a:srgbClr val="A50021"/>
        </a:buClr>
        <a:buSzPct val="65000"/>
        <a:buFont typeface="Wingdings" panose="05000000000000000000" pitchFamily="2" charset="2"/>
        <a:buChar char="l"/>
        <a:defRPr sz="2000" kern="1200">
          <a:solidFill>
            <a:schemeClr val="tx1"/>
          </a:solidFill>
          <a:latin typeface="+mj-lt"/>
          <a:ea typeface="+mn-ea"/>
          <a:cs typeface="+mn-cs"/>
        </a:defRPr>
      </a:lvl4pPr>
      <a:lvl5pPr marL="2133600" indent="-419100" algn="l" rtl="0" eaLnBrk="0" fontAlgn="base" hangingPunct="0">
        <a:spcBef>
          <a:spcPct val="20000"/>
        </a:spcBef>
        <a:spcAft>
          <a:spcPct val="0"/>
        </a:spcAft>
        <a:buClr>
          <a:srgbClr val="A50021"/>
        </a:buClr>
        <a:buSzPct val="100000"/>
        <a:buFont typeface="Wingdings" panose="05000000000000000000" pitchFamily="2" charset="2"/>
        <a:buChar char="»"/>
        <a:defRPr sz="20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30DE4F46-1768-4271-94D0-5645C8A30FD7}"/>
              </a:ext>
            </a:extLst>
          </p:cNvPr>
          <p:cNvSpPr txBox="1">
            <a:spLocks noChangeArrowheads="1"/>
          </p:cNvSpPr>
          <p:nvPr/>
        </p:nvSpPr>
        <p:spPr bwMode="auto">
          <a:xfrm>
            <a:off x="539552" y="908720"/>
            <a:ext cx="7696200" cy="573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50021"/>
              </a:buClr>
              <a:buSzPct val="75000"/>
              <a:buFont typeface="Wingdings" panose="05000000000000000000" pitchFamily="2" charset="2"/>
              <a:buChar char="l"/>
              <a:defRPr sz="2800">
                <a:solidFill>
                  <a:schemeClr val="tx1"/>
                </a:solidFill>
                <a:latin typeface="Times New Roman" panose="02020603050405020304" pitchFamily="18" charset="0"/>
              </a:defRPr>
            </a:lvl1pPr>
            <a:lvl2pPr marL="742950" indent="-285750">
              <a:spcBef>
                <a:spcPct val="20000"/>
              </a:spcBef>
              <a:buClr>
                <a:srgbClr val="A50021"/>
              </a:buClr>
              <a:buSzPct val="100000"/>
              <a:buFont typeface="Wingdings" panose="05000000000000000000" pitchFamily="2" charset="2"/>
              <a:buChar char="w"/>
              <a:defRPr sz="2400">
                <a:solidFill>
                  <a:srgbClr val="081D58"/>
                </a:solidFill>
                <a:latin typeface="Times New Roman" panose="02020603050405020304" pitchFamily="18" charset="0"/>
              </a:defRPr>
            </a:lvl2pPr>
            <a:lvl3pPr marL="1143000" indent="-228600">
              <a:spcBef>
                <a:spcPct val="20000"/>
              </a:spcBef>
              <a:buClr>
                <a:srgbClr val="A50021"/>
              </a:buClr>
              <a:buSzPct val="100000"/>
              <a:buFont typeface="Wingdings" panose="05000000000000000000" pitchFamily="2" charset="2"/>
              <a:buChar char="§"/>
              <a:defRPr sz="2000">
                <a:solidFill>
                  <a:srgbClr val="790015"/>
                </a:solidFill>
                <a:latin typeface="Times New Roman" panose="02020603050405020304" pitchFamily="18" charset="0"/>
              </a:defRPr>
            </a:lvl3pPr>
            <a:lvl4pPr marL="1600200" indent="-228600">
              <a:spcBef>
                <a:spcPct val="20000"/>
              </a:spcBef>
              <a:buClr>
                <a:srgbClr val="A50021"/>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rgbClr val="A50021"/>
              </a:buClr>
              <a:buSzPct val="10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0021"/>
              </a:buClr>
              <a:buSzPct val="10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0021"/>
              </a:buClr>
              <a:buSzPct val="10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0021"/>
              </a:buClr>
              <a:buSzPct val="10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0021"/>
              </a:buClr>
              <a:buSzPct val="100000"/>
              <a:buFont typeface="Wingdings" panose="05000000000000000000" pitchFamily="2" charset="2"/>
              <a:buChar char="»"/>
              <a:defRPr sz="2000">
                <a:solidFill>
                  <a:schemeClr val="tx1"/>
                </a:solidFill>
                <a:latin typeface="Arial" panose="020B0604020202020204" pitchFamily="34" charset="0"/>
              </a:defRPr>
            </a:lvl9pPr>
          </a:lstStyle>
          <a:p>
            <a:pPr>
              <a:lnSpc>
                <a:spcPct val="115000"/>
              </a:lnSpc>
              <a:spcAft>
                <a:spcPts val="1000"/>
              </a:spcAft>
            </a:pPr>
            <a:r>
              <a:rPr lang="fr-FR" sz="2000" b="1" i="1" dirty="0">
                <a:solidFill>
                  <a:schemeClr val="bg1"/>
                </a:solidFill>
                <a:effectLst/>
                <a:latin typeface="Comic Sans MS" panose="030F0702030302020204" pitchFamily="66" charset="0"/>
                <a:ea typeface="Times New Roman" panose="02020603050405020304" pitchFamily="18" charset="0"/>
                <a:cs typeface="Times New Roman" panose="02020603050405020304" pitchFamily="18" charset="0"/>
              </a:rPr>
              <a:t>Ce matin, une panne d’électricité a eu lieu dans l’usine provoquant l’arrêt de la production. Or il y a une importante commande à achever, ce qui agace le chef de production. Il ordonne alors l’intervention immédiate d’un électricien. Cependant, Fabrice, l’électricien de l’entreprise, n’est pas disponible car il est déjà très occupé. Le Chef de production donne l’ordre de placer Fabrice sur la ligne de production pour réparer la panne. Pendant ce temps, Fabrice est en effet en plein travail et est appelé d’urgence sur la ligne de production. Il laisse alors son matériel au sol, abandonne son travail en cours et quitte précipitamment la pièce A pour aller vers la ligne de production. En passant dans le couloir, Pierre voit un fax arriver dans la pièce A. Il entre alors dans celle-ci pour le récupérer mais ne voit pas les outils de l’électricien sur le sol et marche dessus. Il glisse et se fracture la cheville.</a:t>
            </a:r>
            <a:endParaRPr lang="fr-FR" sz="2000" b="1" i="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p:txBody>
      </p:sp>
    </p:spTree>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026">
            <a:extLst>
              <a:ext uri="{FF2B5EF4-FFF2-40B4-BE49-F238E27FC236}">
                <a16:creationId xmlns:a16="http://schemas.microsoft.com/office/drawing/2014/main" id="{2BB7D1B2-A682-46C2-B211-1F120A4EDF49}"/>
              </a:ext>
            </a:extLst>
          </p:cNvPr>
          <p:cNvSpPr txBox="1">
            <a:spLocks noChangeArrowheads="1"/>
          </p:cNvSpPr>
          <p:nvPr/>
        </p:nvSpPr>
        <p:spPr bwMode="auto">
          <a:xfrm>
            <a:off x="143508" y="332656"/>
            <a:ext cx="8856984" cy="840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A50021"/>
              </a:buClr>
              <a:buSzPct val="75000"/>
              <a:buFont typeface="Wingdings" panose="05000000000000000000" pitchFamily="2" charset="2"/>
              <a:buChar char="l"/>
              <a:defRPr sz="2800">
                <a:solidFill>
                  <a:schemeClr val="tx1"/>
                </a:solidFill>
                <a:latin typeface="Times New Roman" panose="02020603050405020304" pitchFamily="18" charset="0"/>
              </a:defRPr>
            </a:lvl1pPr>
            <a:lvl2pPr marL="742950" indent="-285750">
              <a:spcBef>
                <a:spcPct val="20000"/>
              </a:spcBef>
              <a:buClr>
                <a:srgbClr val="A50021"/>
              </a:buClr>
              <a:buSzPct val="100000"/>
              <a:buFont typeface="Wingdings" panose="05000000000000000000" pitchFamily="2" charset="2"/>
              <a:buChar char="w"/>
              <a:defRPr sz="2400">
                <a:solidFill>
                  <a:srgbClr val="081D58"/>
                </a:solidFill>
                <a:latin typeface="Times New Roman" panose="02020603050405020304" pitchFamily="18" charset="0"/>
              </a:defRPr>
            </a:lvl2pPr>
            <a:lvl3pPr marL="1143000" indent="-228600">
              <a:spcBef>
                <a:spcPct val="20000"/>
              </a:spcBef>
              <a:buClr>
                <a:srgbClr val="A50021"/>
              </a:buClr>
              <a:buSzPct val="100000"/>
              <a:buFont typeface="Wingdings" panose="05000000000000000000" pitchFamily="2" charset="2"/>
              <a:buChar char="§"/>
              <a:defRPr sz="2000">
                <a:solidFill>
                  <a:srgbClr val="790015"/>
                </a:solidFill>
                <a:latin typeface="Times New Roman" panose="02020603050405020304" pitchFamily="18" charset="0"/>
              </a:defRPr>
            </a:lvl3pPr>
            <a:lvl4pPr marL="1600200" indent="-228600">
              <a:spcBef>
                <a:spcPct val="20000"/>
              </a:spcBef>
              <a:buClr>
                <a:srgbClr val="A50021"/>
              </a:buClr>
              <a:buSzPct val="65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rgbClr val="A50021"/>
              </a:buClr>
              <a:buSzPct val="10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0021"/>
              </a:buClr>
              <a:buSzPct val="10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0021"/>
              </a:buClr>
              <a:buSzPct val="10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0021"/>
              </a:buClr>
              <a:buSzPct val="10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0021"/>
              </a:buClr>
              <a:buSzPct val="100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fr-FR" altLang="fr-FR" sz="5400" b="1" dirty="0">
                <a:solidFill>
                  <a:srgbClr val="FFFF00"/>
                </a:solidFill>
                <a:latin typeface="Comic Sans MS" panose="030F0702030302020204" pitchFamily="66" charset="0"/>
              </a:rPr>
              <a:t>Rechercher les faits (ITAMAMI)</a:t>
            </a:r>
          </a:p>
          <a:p>
            <a:pPr>
              <a:spcBef>
                <a:spcPct val="50000"/>
              </a:spcBef>
              <a:buClrTx/>
              <a:buSzTx/>
              <a:buNone/>
            </a:pPr>
            <a:r>
              <a:rPr lang="fr-FR" altLang="fr-FR" sz="5400" b="1" dirty="0">
                <a:solidFill>
                  <a:srgbClr val="FFFF00"/>
                </a:solidFill>
                <a:latin typeface="Comic Sans MS" panose="030F0702030302020204" pitchFamily="66" charset="0"/>
              </a:rPr>
              <a:t>Construire l’arbre des causes</a:t>
            </a:r>
          </a:p>
          <a:p>
            <a:pPr>
              <a:spcBef>
                <a:spcPct val="50000"/>
              </a:spcBef>
              <a:buClrTx/>
              <a:buSzTx/>
              <a:buNone/>
            </a:pPr>
            <a:r>
              <a:rPr lang="fr-FR" altLang="fr-FR" sz="5400" b="1" dirty="0">
                <a:solidFill>
                  <a:srgbClr val="FFFF00"/>
                </a:solidFill>
                <a:latin typeface="Comic Sans MS" panose="030F0702030302020204" pitchFamily="66" charset="0"/>
              </a:rPr>
              <a:t>Proposer des mesures de prévention</a:t>
            </a:r>
          </a:p>
          <a:p>
            <a:pPr>
              <a:spcBef>
                <a:spcPct val="50000"/>
              </a:spcBef>
              <a:buClrTx/>
              <a:buSzTx/>
              <a:buFontTx/>
              <a:buNone/>
            </a:pPr>
            <a:endParaRPr lang="fr-FR" altLang="fr-FR" sz="5400" b="1" dirty="0">
              <a:solidFill>
                <a:srgbClr val="FFFF00"/>
              </a:solidFill>
              <a:latin typeface="Comic Sans MS" panose="030F0702030302020204" pitchFamily="66" charset="0"/>
            </a:endParaRPr>
          </a:p>
          <a:p>
            <a:pPr>
              <a:spcBef>
                <a:spcPct val="50000"/>
              </a:spcBef>
              <a:buClrTx/>
              <a:buSzTx/>
              <a:buFontTx/>
              <a:buNone/>
            </a:pPr>
            <a:endParaRPr lang="fr-FR" altLang="fr-FR" sz="5400" b="1" dirty="0">
              <a:solidFill>
                <a:srgbClr val="FFFF00"/>
              </a:solidFill>
              <a:latin typeface="Comic Sans MS" panose="030F0702030302020204" pitchFamily="66" charset="0"/>
            </a:endParaRPr>
          </a:p>
        </p:txBody>
      </p:sp>
    </p:spTree>
  </p:cSld>
  <p:clrMapOvr>
    <a:masterClrMapping/>
  </p:clrMapOvr>
  <p:transition spd="slow">
    <p:dissolve/>
  </p:transition>
</p:sld>
</file>

<file path=ppt/theme/theme1.xml><?xml version="1.0" encoding="utf-8"?>
<a:theme xmlns:a="http://schemas.openxmlformats.org/drawingml/2006/main" name="dblignec">
  <a:themeElements>
    <a:clrScheme name="">
      <a:dk1>
        <a:srgbClr val="000000"/>
      </a:dk1>
      <a:lt1>
        <a:srgbClr val="FFFFFF"/>
      </a:lt1>
      <a:dk2>
        <a:srgbClr val="006B61"/>
      </a:dk2>
      <a:lt2>
        <a:srgbClr val="C0C0C0"/>
      </a:lt2>
      <a:accent1>
        <a:srgbClr val="FF00FF"/>
      </a:accent1>
      <a:accent2>
        <a:srgbClr val="00C0C0"/>
      </a:accent2>
      <a:accent3>
        <a:srgbClr val="FFFFFF"/>
      </a:accent3>
      <a:accent4>
        <a:srgbClr val="000000"/>
      </a:accent4>
      <a:accent5>
        <a:srgbClr val="FFAAFF"/>
      </a:accent5>
      <a:accent6>
        <a:srgbClr val="00AEAE"/>
      </a:accent6>
      <a:hlink>
        <a:srgbClr val="FFFFFF"/>
      </a:hlink>
      <a:folHlink>
        <a:srgbClr val="FFFFFF"/>
      </a:folHlink>
    </a:clrScheme>
    <a:fontScheme name="dblignec">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E6"/>
              </a:solidFill>
            </a14:hiddenFill>
          </a:ext>
          <a:ext uri="{91240B29-F687-4F45-9708-019B960494DF}">
            <a14:hiddenLine xmlns:a14="http://schemas.microsoft.com/office/drawing/2010/main" w="50800" cap="flat" cmpd="sng" algn="ctr">
              <a:solidFill>
                <a:srgbClr val="081D58"/>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t" anchorCtr="0" compatLnSpc="1">
        <a:prstTxWarp prst="textNoShape">
          <a:avLst/>
        </a:prstTxWarp>
      </a:bodyPr>
      <a:lstStyle>
        <a:defPPr marL="1143000" marR="0" indent="-190500" algn="l" defTabSz="914400" rtl="0" eaLnBrk="0" fontAlgn="base" latinLnBrk="0" hangingPunct="0">
          <a:lnSpc>
            <a:spcPct val="100000"/>
          </a:lnSpc>
          <a:spcBef>
            <a:spcPct val="20000"/>
          </a:spcBef>
          <a:spcAft>
            <a:spcPct val="0"/>
          </a:spcAft>
          <a:buClr>
            <a:srgbClr val="FFFF00"/>
          </a:buClr>
          <a:buSzTx/>
          <a:buFont typeface="Wingdings" panose="05000000000000000000" pitchFamily="2" charset="2"/>
          <a:buChar char="§"/>
          <a:tabLst/>
          <a:defRPr kumimoji="0" lang="fr-FR" altLang="fr-FR" sz="20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E6"/>
              </a:solidFill>
            </a14:hiddenFill>
          </a:ext>
          <a:ext uri="{91240B29-F687-4F45-9708-019B960494DF}">
            <a14:hiddenLine xmlns:a14="http://schemas.microsoft.com/office/drawing/2010/main" w="50800" cap="flat" cmpd="sng" algn="ctr">
              <a:solidFill>
                <a:srgbClr val="081D58"/>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t" anchorCtr="0" compatLnSpc="1">
        <a:prstTxWarp prst="textNoShape">
          <a:avLst/>
        </a:prstTxWarp>
      </a:bodyPr>
      <a:lstStyle>
        <a:defPPr marL="1143000" marR="0" indent="-190500" algn="l" defTabSz="914400" rtl="0" eaLnBrk="0" fontAlgn="base" latinLnBrk="0" hangingPunct="0">
          <a:lnSpc>
            <a:spcPct val="100000"/>
          </a:lnSpc>
          <a:spcBef>
            <a:spcPct val="20000"/>
          </a:spcBef>
          <a:spcAft>
            <a:spcPct val="0"/>
          </a:spcAft>
          <a:buClr>
            <a:srgbClr val="FFFF00"/>
          </a:buClr>
          <a:buSzTx/>
          <a:buFont typeface="Wingdings" panose="05000000000000000000" pitchFamily="2" charset="2"/>
          <a:buChar char="§"/>
          <a:tabLst/>
          <a:defRPr kumimoji="0" lang="fr-FR" altLang="fr-FR" sz="20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dblignec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bligne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blignec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blignec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blignec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blignec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blignec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c:\msoffice\powerpnt\modele\trnspcol\dblignec.ppt</Template>
  <TotalTime>0</TotalTime>
  <Pages>36</Pages>
  <Words>190</Words>
  <Application>Microsoft Office PowerPoint</Application>
  <PresentationFormat>Affichage à l'écran (4:3)</PresentationFormat>
  <Paragraphs>4</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Arial Narrow</vt:lpstr>
      <vt:lpstr>Comic Sans MS</vt:lpstr>
      <vt:lpstr>Times New Roman</vt:lpstr>
      <vt:lpstr>Wingdings</vt:lpstr>
      <vt:lpstr>dblignec</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 DE FORMATION FORMATEURS ENSEIGNEMENT PRIVE</dc:title>
  <dc:subject>Enseignement et responsabilité</dc:subject>
  <dc:creator>François GIEZEK / Délégation à l'Enseignement de l'INRS</dc:creator>
  <cp:keywords/>
  <dc:description/>
  <cp:lastModifiedBy>Cousin Hub</cp:lastModifiedBy>
  <cp:revision>69</cp:revision>
  <cp:lastPrinted>1997-01-30T18:14:22Z</cp:lastPrinted>
  <dcterms:created xsi:type="dcterms:W3CDTF">1997-01-18T11:06:28Z</dcterms:created>
  <dcterms:modified xsi:type="dcterms:W3CDTF">2020-07-18T18:41:45Z</dcterms:modified>
</cp:coreProperties>
</file>